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 varScale="1">
        <p:scale>
          <a:sx n="104" d="100"/>
          <a:sy n="104" d="100"/>
        </p:scale>
        <p:origin x="294" y="7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2019/6/25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2019/6/25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2019/6/25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2019/6/25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79388" y="179388"/>
            <a:ext cx="88296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</a:t>
            </a:r>
            <a:endParaRPr lang="en-US" altLang="ja-JP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予定費用　</a:t>
            </a:r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en-US" altLang="ja-JP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.</a:t>
            </a:r>
            <a:r>
              <a:rPr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○円</a:t>
            </a:r>
            <a:endParaRPr lang="ja-JP" altLang="en-US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211137" y="1285255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355606" y="3108967"/>
            <a:ext cx="3977967" cy="1343579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211137" y="995363"/>
            <a:ext cx="4633217" cy="2714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テキスト ボックス 21"/>
          <p:cNvSpPr txBox="1">
            <a:spLocks noChangeArrowheads="1"/>
          </p:cNvSpPr>
          <p:nvPr/>
        </p:nvSpPr>
        <p:spPr bwMode="auto">
          <a:xfrm>
            <a:off x="379413" y="2892543"/>
            <a:ext cx="3506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</a:t>
            </a: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体制（国内及び相手国との連携体制等）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028576" y="3282107"/>
            <a:ext cx="686600" cy="327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A</a:t>
            </a:r>
            <a:r>
              <a:rPr lang="ja-JP" altLang="en-US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 smtClean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1625262" y="3963109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</a:t>
            </a:r>
            <a:r>
              <a:rPr lang="ja-JP" altLang="en-US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5025008" y="1001713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5029075" y="995363"/>
            <a:ext cx="4629149" cy="264639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事業の特徴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379413" y="1325563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 bwMode="auto">
          <a:xfrm>
            <a:off x="5012630" y="1266352"/>
            <a:ext cx="2090391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（１）日本企業が持つ強み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" name="正方形/長方形 4"/>
          <p:cNvSpPr>
            <a:spLocks noChangeArrowheads="1"/>
          </p:cNvSpPr>
          <p:nvPr/>
        </p:nvSpPr>
        <p:spPr bwMode="auto">
          <a:xfrm>
            <a:off x="4988162" y="1542109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 bwMode="auto">
          <a:xfrm>
            <a:off x="5048248" y="2751918"/>
            <a:ext cx="2569047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（２）温室効果ガス排出削減効果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0" name="正方形/長方形 4"/>
          <p:cNvSpPr>
            <a:spLocks noChangeArrowheads="1"/>
          </p:cNvSpPr>
          <p:nvPr/>
        </p:nvSpPr>
        <p:spPr bwMode="auto">
          <a:xfrm>
            <a:off x="5013562" y="303231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 bwMode="auto">
          <a:xfrm>
            <a:off x="5022848" y="4169142"/>
            <a:ext cx="2234408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（３）</a:t>
            </a:r>
            <a:r>
              <a:rPr lang="en-US" altLang="ja-JP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JCM</a:t>
            </a: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化による事業展開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2" name="正方形/長方形 4"/>
          <p:cNvSpPr>
            <a:spLocks noChangeArrowheads="1"/>
          </p:cNvSpPr>
          <p:nvPr/>
        </p:nvSpPr>
        <p:spPr bwMode="auto">
          <a:xfrm>
            <a:off x="5038962" y="447247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4" name="bk object 16"/>
          <p:cNvSpPr>
            <a:spLocks/>
          </p:cNvSpPr>
          <p:nvPr/>
        </p:nvSpPr>
        <p:spPr bwMode="auto">
          <a:xfrm>
            <a:off x="5169024" y="5445224"/>
            <a:ext cx="1162592" cy="1113789"/>
          </a:xfrm>
          <a:custGeom>
            <a:avLst/>
            <a:gdLst>
              <a:gd name="T0" fmla="*/ 0 w 2021204"/>
              <a:gd name="T1" fmla="*/ 2017911 h 2021205"/>
              <a:gd name="T2" fmla="*/ 2017920 w 2021204"/>
              <a:gd name="T3" fmla="*/ 2017911 h 2021205"/>
              <a:gd name="T4" fmla="*/ 2017920 w 2021204"/>
              <a:gd name="T5" fmla="*/ 0 h 2021205"/>
              <a:gd name="T6" fmla="*/ 0 w 2021204"/>
              <a:gd name="T7" fmla="*/ 0 h 2021205"/>
              <a:gd name="T8" fmla="*/ 0 w 2021204"/>
              <a:gd name="T9" fmla="*/ 2017911 h 2021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1204" h="2021205">
                <a:moveTo>
                  <a:pt x="0" y="2020773"/>
                </a:moveTo>
                <a:lnTo>
                  <a:pt x="2020773" y="2020773"/>
                </a:lnTo>
                <a:lnTo>
                  <a:pt x="2020773" y="0"/>
                </a:lnTo>
                <a:lnTo>
                  <a:pt x="0" y="0"/>
                </a:lnTo>
                <a:lnTo>
                  <a:pt x="0" y="20207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xtLst/>
        </p:spPr>
        <p:txBody>
          <a:bodyPr lIns="0" tIns="0" rIns="0" bIns="0" anchor="ctr"/>
          <a:lstStyle/>
          <a:p>
            <a:pPr algn="ctr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図など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4"/>
          <p:cNvSpPr>
            <a:spLocks noChangeArrowheads="1"/>
          </p:cNvSpPr>
          <p:nvPr/>
        </p:nvSpPr>
        <p:spPr bwMode="auto">
          <a:xfrm>
            <a:off x="350562" y="1525072"/>
            <a:ext cx="3983011" cy="107978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調査国</a:t>
            </a:r>
            <a:r>
              <a:rPr lang="en-US" altLang="ja-JP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地域：～～～。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内容： ～～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意義： 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日本への裨益：～～～。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 bwMode="auto">
          <a:xfrm>
            <a:off x="2478001" y="3963108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</a:t>
            </a:r>
            <a:r>
              <a:rPr lang="ja-JP" altLang="en-US" sz="1400" b="1" dirty="0" smtClean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7" name="右矢印 76"/>
          <p:cNvSpPr/>
          <p:nvPr/>
        </p:nvSpPr>
        <p:spPr bwMode="auto">
          <a:xfrm rot="5400000">
            <a:off x="1905929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57256" y="5401953"/>
            <a:ext cx="234601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注意事項</a:t>
            </a:r>
            <a:endParaRPr lang="en-US" altLang="ja-JP" sz="1200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名称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予算金額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予定費用」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数字は半角で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入力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フォント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は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MeiryoUI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で統一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8"/>
          <p:cNvSpPr txBox="1">
            <a:spLocks noChangeArrowheads="1"/>
          </p:cNvSpPr>
          <p:nvPr/>
        </p:nvSpPr>
        <p:spPr bwMode="auto">
          <a:xfrm>
            <a:off x="379413" y="4755710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費用内訳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正方形/長方形 4"/>
          <p:cNvSpPr>
            <a:spLocks noChangeArrowheads="1"/>
          </p:cNvSpPr>
          <p:nvPr/>
        </p:nvSpPr>
        <p:spPr bwMode="auto">
          <a:xfrm>
            <a:off x="353083" y="4963184"/>
            <a:ext cx="3983011" cy="128496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en-US" altLang="ja-JP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例</a:t>
            </a:r>
            <a:r>
              <a:rPr lang="en-US" altLang="ja-JP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人件費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事業費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再委託費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一般管理費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"/>
          <p:cNvSpPr txBox="1">
            <a:spLocks noChangeArrowheads="1"/>
          </p:cNvSpPr>
          <p:nvPr/>
        </p:nvSpPr>
        <p:spPr bwMode="auto">
          <a:xfrm>
            <a:off x="316798" y="3148879"/>
            <a:ext cx="858967" cy="18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（イメージ）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" name="二等辺三角形 3"/>
          <p:cNvSpPr/>
          <p:nvPr/>
        </p:nvSpPr>
        <p:spPr bwMode="auto">
          <a:xfrm rot="10800000">
            <a:off x="6474715" y="2389150"/>
            <a:ext cx="1060704" cy="196259"/>
          </a:xfrm>
          <a:prstGeom prst="triangle">
            <a:avLst>
              <a:gd name="adj" fmla="val 52535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82" name="二等辺三角形 81"/>
          <p:cNvSpPr/>
          <p:nvPr/>
        </p:nvSpPr>
        <p:spPr bwMode="auto">
          <a:xfrm rot="10800000">
            <a:off x="6449315" y="3871345"/>
            <a:ext cx="1060704" cy="196259"/>
          </a:xfrm>
          <a:prstGeom prst="triangle">
            <a:avLst>
              <a:gd name="adj" fmla="val 52535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35419" y="2342980"/>
            <a:ext cx="118173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がもたらす効果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535419" y="3823156"/>
            <a:ext cx="14782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をふまえた事業展開</a:t>
            </a:r>
            <a:endParaRPr kumimoji="1" lang="ja-JP" altLang="en-US" sz="105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右矢印 32"/>
          <p:cNvSpPr/>
          <p:nvPr/>
        </p:nvSpPr>
        <p:spPr bwMode="auto">
          <a:xfrm rot="5400000">
            <a:off x="2494256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763452" y="4716804"/>
            <a:ext cx="24448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必要に応じて、</a:t>
            </a:r>
            <a:endParaRPr kumimoji="1"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ファイナンスとの連携について記載すること</a:t>
            </a: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379</TotalTime>
  <Words>245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40</cp:revision>
  <cp:lastPrinted>2018-04-27T03:39:36Z</cp:lastPrinted>
  <dcterms:created xsi:type="dcterms:W3CDTF">2017-03-30T06:50:08Z</dcterms:created>
  <dcterms:modified xsi:type="dcterms:W3CDTF">2019-06-25T08:27:42Z</dcterms:modified>
</cp:coreProperties>
</file>