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DEDB-AAE0-4D11-95AD-783AB3C93F25}" type="datetimeFigureOut">
              <a:rPr kumimoji="1" lang="ja-JP" altLang="en-US" smtClean="0"/>
              <a:t>2015/4/22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070-4668-47F1-9D40-D975CC003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8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DEDB-AAE0-4D11-95AD-783AB3C93F25}" type="datetimeFigureOut">
              <a:rPr kumimoji="1" lang="ja-JP" altLang="en-US" smtClean="0"/>
              <a:t>2015/4/22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070-4668-47F1-9D40-D975CC003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8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DEDB-AAE0-4D11-95AD-783AB3C93F25}" type="datetimeFigureOut">
              <a:rPr kumimoji="1" lang="ja-JP" altLang="en-US" smtClean="0"/>
              <a:t>2015/4/22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070-4668-47F1-9D40-D975CC003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25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DEDB-AAE0-4D11-95AD-783AB3C93F25}" type="datetimeFigureOut">
              <a:rPr kumimoji="1" lang="ja-JP" altLang="en-US" smtClean="0"/>
              <a:t>2015/4/22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070-4668-47F1-9D40-D975CC003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38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DEDB-AAE0-4D11-95AD-783AB3C93F25}" type="datetimeFigureOut">
              <a:rPr kumimoji="1" lang="ja-JP" altLang="en-US" smtClean="0"/>
              <a:t>2015/4/22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070-4668-47F1-9D40-D975CC003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50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DEDB-AAE0-4D11-95AD-783AB3C93F25}" type="datetimeFigureOut">
              <a:rPr kumimoji="1" lang="ja-JP" altLang="en-US" smtClean="0"/>
              <a:t>2015/4/22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070-4668-47F1-9D40-D975CC003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00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DEDB-AAE0-4D11-95AD-783AB3C93F25}" type="datetimeFigureOut">
              <a:rPr kumimoji="1" lang="ja-JP" altLang="en-US" smtClean="0"/>
              <a:t>2015/4/22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070-4668-47F1-9D40-D975CC003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15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DEDB-AAE0-4D11-95AD-783AB3C93F25}" type="datetimeFigureOut">
              <a:rPr kumimoji="1" lang="ja-JP" altLang="en-US" smtClean="0"/>
              <a:t>2015/4/22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070-4668-47F1-9D40-D975CC003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85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DEDB-AAE0-4D11-95AD-783AB3C93F25}" type="datetimeFigureOut">
              <a:rPr kumimoji="1" lang="ja-JP" altLang="en-US" smtClean="0"/>
              <a:t>2015/4/22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070-4668-47F1-9D40-D975CC003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89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DEDB-AAE0-4D11-95AD-783AB3C93F25}" type="datetimeFigureOut">
              <a:rPr kumimoji="1" lang="ja-JP" altLang="en-US" smtClean="0"/>
              <a:t>2015/4/22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070-4668-47F1-9D40-D975CC003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23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DEDB-AAE0-4D11-95AD-783AB3C93F25}" type="datetimeFigureOut">
              <a:rPr kumimoji="1" lang="ja-JP" altLang="en-US" smtClean="0"/>
              <a:t>2015/4/22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070-4668-47F1-9D40-D975CC003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63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8DEDB-AAE0-4D11-95AD-783AB3C93F25}" type="datetimeFigureOut">
              <a:rPr kumimoji="1" lang="ja-JP" altLang="en-US" smtClean="0"/>
              <a:t>2015/4/22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24070-4668-47F1-9D40-D975CC003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4572000" y="188640"/>
            <a:ext cx="0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51520" y="342900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iro\Desktop\1502002_看護師\150331_イラスト画像\01_高齢者（1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1993900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51520" y="280618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01_</a:t>
            </a:r>
            <a:r>
              <a:rPr lang="ja-JP" altLang="en-US" dirty="0"/>
              <a:t>高齢者（</a:t>
            </a:r>
            <a:r>
              <a:rPr lang="en-US" altLang="ja-JP" dirty="0"/>
              <a:t>1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2717" y="440230"/>
            <a:ext cx="1993900" cy="22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788024" y="28061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02_</a:t>
            </a:r>
            <a:r>
              <a:rPr lang="ja-JP" altLang="en-US" dirty="0" smtClean="0"/>
              <a:t>高齢者（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4361" y="3596271"/>
            <a:ext cx="1880425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51520" y="599779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03_</a:t>
            </a:r>
            <a:r>
              <a:rPr lang="ja-JP" altLang="en-US" dirty="0" smtClean="0"/>
              <a:t>高齢者車椅子とスタッフ（</a:t>
            </a:r>
            <a:r>
              <a:rPr lang="en-US" altLang="ja-JP" dirty="0" smtClean="0"/>
              <a:t>1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632" y="3596271"/>
            <a:ext cx="1812069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4788024" y="599779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04_</a:t>
            </a:r>
            <a:r>
              <a:rPr lang="ja-JP" altLang="en-US" dirty="0" smtClean="0"/>
              <a:t>高齢者車椅子とスタッフ（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69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4572000" y="188640"/>
            <a:ext cx="0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51520" y="342900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51520" y="298766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05_</a:t>
            </a:r>
            <a:r>
              <a:rPr lang="ja-JP" altLang="en-US" dirty="0" smtClean="0"/>
              <a:t>高齢者徒歩とスタッフ（</a:t>
            </a:r>
            <a:r>
              <a:rPr lang="en-US" altLang="ja-JP" dirty="0" smtClean="0"/>
              <a:t>1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8024" y="298766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06_</a:t>
            </a:r>
            <a:r>
              <a:rPr lang="ja-JP" altLang="en-US" dirty="0" smtClean="0"/>
              <a:t>高齢者徒歩とスタッフ（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62280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07_</a:t>
            </a:r>
            <a:r>
              <a:rPr lang="ja-JP" altLang="en-US" dirty="0" smtClean="0"/>
              <a:t>食事介助するスタッフ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88024" y="62280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08_</a:t>
            </a:r>
            <a:r>
              <a:rPr lang="ja-JP" altLang="en-US" dirty="0" smtClean="0"/>
              <a:t>散歩を楽しむ高齢者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21" y="284178"/>
            <a:ext cx="2059463" cy="27324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379" y="316986"/>
            <a:ext cx="1519747" cy="267067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3639590"/>
            <a:ext cx="3096344" cy="2588297"/>
          </a:xfrm>
          <a:prstGeom prst="rect">
            <a:avLst/>
          </a:prstGeom>
        </p:spPr>
      </p:pic>
      <p:pic>
        <p:nvPicPr>
          <p:cNvPr id="21" name="Picture 3" descr="C:\Users\hiro\Desktop\1502002_看護師\150331_イラスト画像\08_散歩を楽しむ高齢者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89930"/>
            <a:ext cx="2664297" cy="26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4572000" y="188640"/>
            <a:ext cx="0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51520" y="342900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51520" y="291565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09_</a:t>
            </a:r>
            <a:r>
              <a:rPr lang="ja-JP" altLang="en-US" dirty="0" smtClean="0"/>
              <a:t>施設と高齢者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8024" y="291565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10_</a:t>
            </a:r>
            <a:r>
              <a:rPr lang="ja-JP" altLang="en-US" dirty="0" smtClean="0"/>
              <a:t>談笑する高齢者とスタッフ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599779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11_</a:t>
            </a:r>
            <a:r>
              <a:rPr lang="ja-JP" altLang="en-US" dirty="0" smtClean="0"/>
              <a:t>スタッフからのコメント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88024" y="599779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12_</a:t>
            </a:r>
            <a:r>
              <a:rPr lang="ja-JP" altLang="en-US" dirty="0" smtClean="0"/>
              <a:t>会議中のスタッフ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4038346" cy="12946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3638023"/>
            <a:ext cx="2843959" cy="2385256"/>
          </a:xfrm>
          <a:prstGeom prst="rect">
            <a:avLst/>
          </a:prstGeom>
        </p:spPr>
      </p:pic>
      <p:pic>
        <p:nvPicPr>
          <p:cNvPr id="17" name="Picture 2" descr="C:\Users\hiro\Desktop\1502002_看護師\150331_イラスト画像\12_会議中のスタッフ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1" y="3673742"/>
            <a:ext cx="4005262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hiro\Desktop\1502002_看護師\150331_イラスト画像\09_施設と高齢者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857"/>
            <a:ext cx="3616523" cy="271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4572000" y="188640"/>
            <a:ext cx="0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51520" y="342900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51520" y="2964405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13_</a:t>
            </a:r>
            <a:r>
              <a:rPr lang="ja-JP" altLang="en-US" dirty="0" smtClean="0"/>
              <a:t>アクティビティ（</a:t>
            </a:r>
            <a:r>
              <a:rPr lang="en-US" altLang="ja-JP" dirty="0" smtClean="0"/>
              <a:t>1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8024" y="2964405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14_</a:t>
            </a:r>
            <a:r>
              <a:rPr lang="ja-JP" altLang="en-US" dirty="0" smtClean="0"/>
              <a:t>アクティビティ（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61560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15_</a:t>
            </a:r>
            <a:r>
              <a:rPr lang="ja-JP" altLang="en-US" dirty="0" smtClean="0"/>
              <a:t>施設見学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88024" y="61560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16_</a:t>
            </a:r>
            <a:r>
              <a:rPr lang="ja-JP" altLang="en-US" dirty="0" smtClean="0"/>
              <a:t>施設を検討する高齢者と娘夫婦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99" y="349764"/>
            <a:ext cx="4233681" cy="243230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2" y="279659"/>
            <a:ext cx="2901702" cy="257251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3" y="3645023"/>
            <a:ext cx="3457517" cy="23207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164" y="3705690"/>
            <a:ext cx="2980950" cy="22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4572000" y="188640"/>
            <a:ext cx="0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51520" y="3824709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51520" y="33477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17_</a:t>
            </a:r>
            <a:r>
              <a:rPr lang="ja-JP" altLang="en-US" dirty="0" smtClean="0"/>
              <a:t>手のイメージ（</a:t>
            </a:r>
            <a:r>
              <a:rPr lang="en-US" altLang="ja-JP" dirty="0" smtClean="0"/>
              <a:t>1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62227" y="20608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18_</a:t>
            </a:r>
            <a:r>
              <a:rPr lang="ja-JP" altLang="en-US" dirty="0" smtClean="0"/>
              <a:t>手のイメージ（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26223" y="387942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/>
              <a:t>19_we_are_nurses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7524" y="63000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20_</a:t>
            </a:r>
            <a:r>
              <a:rPr lang="ja-JP" altLang="en-US" dirty="0" smtClean="0"/>
              <a:t>飾り図形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62227" y="63000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21_</a:t>
            </a:r>
            <a:r>
              <a:rPr lang="ja-JP" altLang="en-US" dirty="0" smtClean="0"/>
              <a:t>私たちと一緒に働きませんか</a:t>
            </a:r>
            <a:endParaRPr kumimoji="1"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4726223" y="2455949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726223" y="4293096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07" y="361186"/>
            <a:ext cx="1237491" cy="277978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23" y="244628"/>
            <a:ext cx="2376264" cy="181621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45" y="2564501"/>
            <a:ext cx="2490221" cy="136855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5" y="4365104"/>
            <a:ext cx="2974854" cy="168249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65" y="4365104"/>
            <a:ext cx="2474981" cy="19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138</Words>
  <Application>Microsoft Office PowerPoint</Application>
  <PresentationFormat>画面に合わせる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2015-04-22T10:37:10Z</dcterms:created>
  <dcterms:modified xsi:type="dcterms:W3CDTF">2015-04-22T11:13:48Z</dcterms:modified>
</cp:coreProperties>
</file>