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comments/modernComment_143_B069D60F.xml" ContentType="application/vnd.ms-powerpoint.comment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90" r:id="rId1"/>
  </p:sldMasterIdLst>
  <p:notesMasterIdLst>
    <p:notesMasterId r:id="rId6"/>
  </p:notesMasterIdLst>
  <p:sldIdLst>
    <p:sldId id="323" r:id="rId2"/>
    <p:sldId id="327" r:id="rId3"/>
    <p:sldId id="329" r:id="rId4"/>
    <p:sldId id="324" r:id="rId5"/>
  </p:sldIdLst>
  <p:sldSz cx="9144000" cy="6858000" type="screen4x3"/>
  <p:notesSz cx="6807200" cy="9939338"/>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52" userDrawn="1">
          <p15:clr>
            <a:srgbClr val="A4A3A4"/>
          </p15:clr>
        </p15:guide>
        <p15:guide id="2" pos="3519"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83"/>
    <a:srgbClr val="595959"/>
    <a:srgbClr val="C7DDFF"/>
    <a:srgbClr val="E46C0A"/>
    <a:srgbClr val="ED7D31"/>
    <a:srgbClr val="AE5A21"/>
    <a:srgbClr val="788EA9"/>
    <a:srgbClr val="FFE1E1"/>
    <a:srgbClr val="FFA7A7"/>
    <a:srgbClr val="E46D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F91626-7426-4EC1-987D-0CCFE99A2AE4}" v="1385" dt="2026-03-05T15:21:47.693"/>
    <p1510:client id="{CB3A0EE2-791D-4956-9054-BD8CC0E23284}" v="1572" dt="2026-03-05T06:39:42.189"/>
    <p1510:client id="{F26AF50B-1684-48F7-BA04-BF92B1EB7119}" v="2" dt="2026-03-05T06:19:11.099"/>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762" y="288"/>
      </p:cViewPr>
      <p:guideLst>
        <p:guide orient="horz" pos="3952"/>
        <p:guide pos="351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tags" Target="tags/tag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omments/modernComment_143_B069D60F.xml><?xml version="1.0" encoding="utf-8"?>
<p188:cmLst xmlns:a="http://schemas.openxmlformats.org/drawingml/2006/main" xmlns:r="http://schemas.openxmlformats.org/officeDocument/2006/relationships" xmlns:p188="http://schemas.microsoft.com/office/powerpoint/2018/8/main">
  <p188:cm id="{559D51DE-D6DC-435A-8C72-66110F4F332B}" authorId="{00000000-0000-0000-0000-000000000000}" created="2026-02-25T11:18:55.127">
    <ac:deMkLst xmlns:ac="http://schemas.microsoft.com/office/drawing/2013/main/command">
      <pc:docMk xmlns:pc="http://schemas.microsoft.com/office/powerpoint/2013/main/command"/>
      <pc:sldMk xmlns:pc="http://schemas.microsoft.com/office/powerpoint/2013/main/command" cId="2959726095" sldId="323"/>
      <ac:spMk id="2" creationId="{3C17E614-A9A0-4804-81DF-263A38A5FB4D}"/>
    </ac:deMkLst>
    <p188:txBody>
      <a:bodyPr/>
      <a:lstStyle/>
      <a:p>
        <a:r>
          <a:rPr lang="ja-JP" altLang="en-US"/>
          <a:t>レイアウト枠はイメージのため、提出時は、枠線を削除してください。</a:t>
        </a:r>
      </a:p>
    </p188:txBody>
    <p188:extLst>
      <p:ext xmlns:p="http://schemas.openxmlformats.org/presentationml/2006/main" uri="{5BB2D875-25FF-4072-B9AC-8F64D62656EB}">
        <p228:taskDetails xmlns:p228="http://schemas.microsoft.com/office/powerpoint/2022/08/main">
          <p228:history/>
        </p228:taskDetails>
      </p:ext>
    </p188:extLst>
  </p188:cm>
  <p188:cm id="{6D0E26DB-DAF9-4270-88B3-1360D3DD1C43}" authorId="{00000000-0000-0000-0000-000000000000}" created="2026-02-25T11:18:59.565">
    <ac:deMkLst xmlns:ac="http://schemas.microsoft.com/office/drawing/2013/main/command">
      <pc:docMk xmlns:pc="http://schemas.microsoft.com/office/powerpoint/2013/main/command"/>
      <pc:sldMk xmlns:pc="http://schemas.microsoft.com/office/powerpoint/2013/main/command" cId="2959726095" sldId="323"/>
      <ac:spMk id="16" creationId="{38002EB4-5476-1509-AC8F-766BD7B25C5F}"/>
    </ac:deMkLst>
    <p188:txBody>
      <a:bodyPr/>
      <a:lstStyle/>
      <a:p>
        <a:r>
          <a:rPr lang="ja-JP" altLang="en-US"/>
          <a:t>レイアウト枠はイメージのため、提出時は、枠線を削除してください。</a:t>
        </a:r>
      </a:p>
    </p188:txBody>
    <p188:extLst>
      <p:ext xmlns:p="http://schemas.openxmlformats.org/presentationml/2006/main" uri="{5BB2D875-25FF-4072-B9AC-8F64D62656EB}">
        <p228:taskDetails xmlns:p228="http://schemas.microsoft.com/office/powerpoint/2022/08/main">
          <p228:history/>
        </p228:taskDetails>
      </p:ext>
    </p188:extLst>
  </p188:cm>
  <p188:cm id="{04D1E545-2F3B-481F-A92B-71A04C28F3F5}" authorId="{00000000-0000-0000-0000-000000000000}" created="2026-02-25T11:19:04.093">
    <ac:deMkLst xmlns:ac="http://schemas.microsoft.com/office/drawing/2013/main/command">
      <pc:docMk xmlns:pc="http://schemas.microsoft.com/office/powerpoint/2013/main/command"/>
      <pc:sldMk xmlns:pc="http://schemas.microsoft.com/office/powerpoint/2013/main/command" cId="2959726095" sldId="323"/>
      <ac:spMk id="20" creationId="{CE70EC45-FAEC-801E-CE8B-C1E352069E1D}"/>
    </ac:deMkLst>
    <p188:txBody>
      <a:bodyPr/>
      <a:lstStyle/>
      <a:p>
        <a:r>
          <a:rPr lang="ja-JP" altLang="en-US"/>
          <a:t>レイアウト枠はイメージのため、提出時は、枠線を削除してください。</a:t>
        </a:r>
      </a:p>
    </p188:txBody>
    <p188:extLst>
      <p:ext xmlns:p="http://schemas.openxmlformats.org/presentationml/2006/main" uri="{5BB2D875-25FF-4072-B9AC-8F64D62656EB}">
        <p228:taskDetails xmlns:p228="http://schemas.microsoft.com/office/powerpoint/2022/08/main">
          <p228:history/>
        </p228:taskDetails>
      </p:ext>
    </p188:extLst>
  </p188:cm>
  <p188:cm id="{2EF2B9F8-D5F2-4C46-8396-A780A72327F9}" authorId="{00000000-0000-0000-0000-000000000000}" created="2026-02-25T11:19:08.054">
    <ac:deMkLst xmlns:ac="http://schemas.microsoft.com/office/drawing/2013/main/command">
      <pc:docMk xmlns:pc="http://schemas.microsoft.com/office/powerpoint/2013/main/command"/>
      <pc:sldMk xmlns:pc="http://schemas.microsoft.com/office/powerpoint/2013/main/command" cId="2959726095" sldId="323"/>
      <ac:spMk id="21" creationId="{A1DE64FA-A0F9-00AD-2B9E-56DF31BBF367}"/>
    </ac:deMkLst>
    <p188:txBody>
      <a:bodyPr/>
      <a:lstStyle/>
      <a:p>
        <a:r>
          <a:rPr lang="ja-JP" altLang="en-US"/>
          <a:t>レイアウト枠はイメージのため、提出時は、枠線を削除してください。</a:t>
        </a:r>
      </a:p>
    </p188:txBody>
    <p188:extLst>
      <p:ext xmlns:p="http://schemas.openxmlformats.org/presentationml/2006/main" uri="{5BB2D875-25FF-4072-B9AC-8F64D62656EB}">
        <p228:taskDetails xmlns:p228="http://schemas.microsoft.com/office/powerpoint/2022/08/main">
          <p228:history/>
        </p228:taskDetails>
      </p:ext>
    </p188:extLst>
  </p188:cm>
  <p188:cm id="{1DF9E79B-FE4A-4C91-A516-AFAF97A485DE}" authorId="{00000000-0000-0000-0000-000000000000}" created="2026-02-25T11:19:48.509">
    <ac:deMkLst xmlns:ac="http://schemas.microsoft.com/office/drawing/2013/main/command">
      <pc:docMk xmlns:pc="http://schemas.microsoft.com/office/powerpoint/2013/main/command"/>
      <pc:sldMk xmlns:pc="http://schemas.microsoft.com/office/powerpoint/2013/main/command" cId="2959726095" sldId="323"/>
      <ac:cxnSpMk id="11" creationId="{7E44D1E9-1FCB-F76B-81FE-83EAF7281FE0}"/>
    </ac:deMkLst>
    <p188:txBody>
      <a:bodyPr/>
      <a:lstStyle/>
      <a:p>
        <a:r>
          <a:rPr lang="ja-JP" altLang="en-US"/>
          <a:t>本点線から左部分は、レイアウト自由です。右側は、見出しのとおり、固定レイアウトで作成してください。</a:t>
        </a:r>
      </a:p>
    </p188:txBody>
    <p188:extLst>
      <p:ext xmlns:p="http://schemas.openxmlformats.org/presentationml/2006/main" uri="{5BB2D875-25FF-4072-B9AC-8F64D62656EB}">
        <p228:taskDetails xmlns:p228="http://schemas.microsoft.com/office/powerpoint/2022/08/main">
          <p228:history/>
        </p228:taskDetails>
      </p:ext>
    </p188:extLst>
  </p188:cm>
  <p188:cm id="{46D31CEB-0074-464E-8DAA-D16158C74C07}" authorId="{00000000-0000-0000-0000-000000000000}" created="2026-02-25T11:39:15.538">
    <pc:sldMkLst xmlns:pc="http://schemas.microsoft.com/office/powerpoint/2013/main/command">
      <pc:docMk/>
      <pc:sldMk cId="2959726095" sldId="323"/>
    </pc:sldMkLst>
    <p188:replyLst>
      <p188:reply id="{F47C2A21-B66A-4592-A00B-0E99B2A056AE}" authorId="{00000000-0000-0000-0000-000000000000}" created="2026-02-25T11:39:26.203">
        <p188:txBody>
          <a:bodyPr/>
          <a:lstStyle/>
          <a:p>
            <a:r>
              <a:rPr lang="ja-JP" altLang="en-US"/>
              <a:t>https://pubpjt.mri.co.jp/pjt_related/rcsad-info/index.html</a:t>
            </a:r>
          </a:p>
        </p188:txBody>
      </p188:reply>
    </p188:replyLst>
    <p188:txBody>
      <a:bodyPr/>
      <a:lstStyle/>
      <a:p>
        <a:r>
          <a:rPr lang="ja-JP" altLang="en-US"/>
          <a:t>作成にあたっては、過年度事業の実証概要版もご参考ください。
</a:t>
        </a:r>
      </a:p>
    </p188:txBody>
    <p188:extLst>
      <p:ext xmlns:p="http://schemas.openxmlformats.org/presentationml/2006/main" uri="{5BB2D875-25FF-4072-B9AC-8F64D62656EB}">
        <p228:taskDetails xmlns:p228="http://schemas.microsoft.com/office/powerpoint/2022/08/main">
          <p228:history/>
        </p228:taskDetails>
      </p:ext>
    </p188:extLst>
  </p188:cm>
  <p188:cm id="{CD80CEAA-FDDC-4E8C-8ED8-D36C3835F058}" authorId="{00000000-0000-0000-0000-000000000000}" created="2026-02-26T05:54:02.311">
    <pc:sldMkLst xmlns:pc="http://schemas.microsoft.com/office/powerpoint/2013/main/command">
      <pc:docMk/>
      <pc:sldMk cId="2959726095" sldId="323"/>
    </pc:sldMkLst>
    <p188:txBody>
      <a:bodyPr/>
      <a:lstStyle/>
      <a:p>
        <a:r>
          <a:rPr lang="ja-JP" altLang="en-US"/>
          <a:t>赤文字の内容はガイドのため、提出時は削除してください。</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5830FBF-6DD2-46AC-8E2B-561665E39189}" type="datetimeFigureOut">
              <a:rPr kumimoji="1" lang="ja-JP" altLang="en-US" smtClean="0"/>
              <a:t>2026/3/6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C690FDB8-BBED-40E3-8921-6F64D7CE12BC}" type="slidenum">
              <a:rPr kumimoji="1" lang="ja-JP" altLang="en-US" smtClean="0"/>
              <a:t>‹#›</a:t>
            </a:fld>
            <a:endParaRPr kumimoji="1" lang="ja-JP" altLang="en-US"/>
          </a:p>
        </p:txBody>
      </p:sp>
    </p:spTree>
    <p:extLst>
      <p:ext uri="{BB962C8B-B14F-4D97-AF65-F5344CB8AC3E}">
        <p14:creationId xmlns:p14="http://schemas.microsoft.com/office/powerpoint/2010/main" val="15493254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白紙">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F558147-B5E7-D19F-861B-7A31BBFD5AD9}"/>
              </a:ext>
            </a:extLst>
          </p:cNvPr>
          <p:cNvGraphicFramePr>
            <a:graphicFrameLocks/>
          </p:cNvGraphicFramePr>
          <p:nvPr userDrawn="1">
            <p:custDataLst>
              <p:tags r:id="rId1"/>
            </p:custDataLst>
            <p:extLst>
              <p:ext uri="{D42A27DB-BD31-4B8C-83A1-F6EECF244321}">
                <p14:modId xmlns:p14="http://schemas.microsoft.com/office/powerpoint/2010/main" val="4139323305"/>
              </p:ext>
            </p:extLst>
          </p:nvPr>
        </p:nvGraphicFramePr>
        <p:xfrm>
          <a:off x="1467" y="1588"/>
          <a:ext cx="1466"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6" name="think-cell data - do not delete" hidden="1">
                        <a:extLst>
                          <a:ext uri="{FF2B5EF4-FFF2-40B4-BE49-F238E27FC236}">
                            <a16:creationId xmlns:a16="http://schemas.microsoft.com/office/drawing/2014/main" id="{DF558147-B5E7-D19F-861B-7A31BBFD5AD9}"/>
                          </a:ext>
                        </a:extLst>
                      </p:cNvPr>
                      <p:cNvPicPr/>
                      <p:nvPr/>
                    </p:nvPicPr>
                    <p:blipFill>
                      <a:blip r:embed="rId4"/>
                      <a:stretch>
                        <a:fillRect/>
                      </a:stretch>
                    </p:blipFill>
                    <p:spPr>
                      <a:xfrm>
                        <a:off x="1467" y="1588"/>
                        <a:ext cx="1466" cy="1588"/>
                      </a:xfrm>
                      <a:prstGeom prst="rect">
                        <a:avLst/>
                      </a:prstGeom>
                    </p:spPr>
                  </p:pic>
                </p:oleObj>
              </mc:Fallback>
            </mc:AlternateContent>
          </a:graphicData>
        </a:graphic>
      </p:graphicFrame>
      <p:sp>
        <p:nvSpPr>
          <p:cNvPr id="4" name="タイトル 3">
            <a:extLst>
              <a:ext uri="{FF2B5EF4-FFF2-40B4-BE49-F238E27FC236}">
                <a16:creationId xmlns:a16="http://schemas.microsoft.com/office/drawing/2014/main" id="{2C51D63A-EC37-A304-5A65-92AFF7DFC68E}"/>
              </a:ext>
            </a:extLst>
          </p:cNvPr>
          <p:cNvSpPr>
            <a:spLocks noGrp="1"/>
          </p:cNvSpPr>
          <p:nvPr>
            <p:ph type="title"/>
          </p:nvPr>
        </p:nvSpPr>
        <p:spPr>
          <a:xfrm>
            <a:off x="69232" y="37403"/>
            <a:ext cx="5975306" cy="454171"/>
          </a:xfrm>
          <a:prstGeom prst="rect">
            <a:avLst/>
          </a:prstGeom>
        </p:spPr>
        <p:txBody>
          <a:bodyPr vert="horz" lIns="0" tIns="36000" rIns="91440" bIns="0">
            <a:normAutofit/>
          </a:bodyPr>
          <a:lstStyle>
            <a:lvl1pPr>
              <a:defRPr sz="1800" b="1">
                <a:solidFill>
                  <a:srgbClr val="003B83"/>
                </a:solidFill>
                <a:latin typeface="メイリオ" panose="020B0604030504040204" pitchFamily="50" charset="-128"/>
                <a:ea typeface="メイリオ" panose="020B0604030504040204" pitchFamily="50" charset="-128"/>
              </a:defRPr>
            </a:lvl1pPr>
          </a:lstStyle>
          <a:p>
            <a:r>
              <a:rPr kumimoji="1" lang="ja-JP" altLang="en-US"/>
              <a:t>マスター タイトルの書式設定</a:t>
            </a:r>
          </a:p>
        </p:txBody>
      </p:sp>
      <p:sp>
        <p:nvSpPr>
          <p:cNvPr id="5" name="Slide Number Placeholder 5">
            <a:extLst>
              <a:ext uri="{FF2B5EF4-FFF2-40B4-BE49-F238E27FC236}">
                <a16:creationId xmlns:a16="http://schemas.microsoft.com/office/drawing/2014/main" id="{1C0A4686-06DF-4E0D-9820-65B315ABE4D2}"/>
              </a:ext>
            </a:extLst>
          </p:cNvPr>
          <p:cNvSpPr>
            <a:spLocks noGrp="1"/>
          </p:cNvSpPr>
          <p:nvPr>
            <p:ph type="sldNum" sz="quarter" idx="4"/>
          </p:nvPr>
        </p:nvSpPr>
        <p:spPr>
          <a:xfrm>
            <a:off x="7086600" y="6622604"/>
            <a:ext cx="2057400" cy="197743"/>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215370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白紙">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F558147-B5E7-D19F-861B-7A31BBFD5AD9}"/>
              </a:ext>
            </a:extLst>
          </p:cNvPr>
          <p:cNvGraphicFramePr>
            <a:graphicFrameLocks/>
          </p:cNvGraphicFramePr>
          <p:nvPr userDrawn="1">
            <p:custDataLst>
              <p:tags r:id="rId1"/>
            </p:custDataLst>
            <p:extLst>
              <p:ext uri="{D42A27DB-BD31-4B8C-83A1-F6EECF244321}">
                <p14:modId xmlns:p14="http://schemas.microsoft.com/office/powerpoint/2010/main" val="4139323305"/>
              </p:ext>
            </p:extLst>
          </p:nvPr>
        </p:nvGraphicFramePr>
        <p:xfrm>
          <a:off x="1467" y="1588"/>
          <a:ext cx="1466" cy="1588"/>
        </p:xfrm>
        <a:graphic>
          <a:graphicData uri="http://schemas.openxmlformats.org/presentationml/2006/ole">
            <mc:AlternateContent xmlns:mc="http://schemas.openxmlformats.org/markup-compatibility/2006">
              <mc:Choice xmlns:v="urn:schemas-microsoft-com:vml" Requires="v">
                <p:oleObj name="think-cellスライド" r:id="rId3" imgW="347" imgH="348" progId="TCLayout.ActiveDocument.1">
                  <p:embed/>
                </p:oleObj>
              </mc:Choice>
              <mc:Fallback>
                <p:oleObj name="think-cellスライド" r:id="rId3" imgW="347" imgH="348" progId="TCLayout.ActiveDocument.1">
                  <p:embed/>
                  <p:pic>
                    <p:nvPicPr>
                      <p:cNvPr id="6" name="think-cell data - do not delete" hidden="1">
                        <a:extLst>
                          <a:ext uri="{FF2B5EF4-FFF2-40B4-BE49-F238E27FC236}">
                            <a16:creationId xmlns:a16="http://schemas.microsoft.com/office/drawing/2014/main" id="{DF558147-B5E7-D19F-861B-7A31BBFD5AD9}"/>
                          </a:ext>
                        </a:extLst>
                      </p:cNvPr>
                      <p:cNvPicPr/>
                      <p:nvPr/>
                    </p:nvPicPr>
                    <p:blipFill>
                      <a:blip r:embed="rId4"/>
                      <a:stretch>
                        <a:fillRect/>
                      </a:stretch>
                    </p:blipFill>
                    <p:spPr>
                      <a:xfrm>
                        <a:off x="1467" y="1588"/>
                        <a:ext cx="1466" cy="1588"/>
                      </a:xfrm>
                      <a:prstGeom prst="rect">
                        <a:avLst/>
                      </a:prstGeom>
                    </p:spPr>
                  </p:pic>
                </p:oleObj>
              </mc:Fallback>
            </mc:AlternateContent>
          </a:graphicData>
        </a:graphic>
      </p:graphicFrame>
      <p:sp>
        <p:nvSpPr>
          <p:cNvPr id="8" name="Slide Number Placeholder 5">
            <a:extLst>
              <a:ext uri="{FF2B5EF4-FFF2-40B4-BE49-F238E27FC236}">
                <a16:creationId xmlns:a16="http://schemas.microsoft.com/office/drawing/2014/main" id="{AE81EE3B-DB80-8EC9-6778-371F636B01D5}"/>
              </a:ext>
            </a:extLst>
          </p:cNvPr>
          <p:cNvSpPr>
            <a:spLocks noGrp="1"/>
          </p:cNvSpPr>
          <p:nvPr>
            <p:ph type="sldNum" sz="quarter" idx="4"/>
          </p:nvPr>
        </p:nvSpPr>
        <p:spPr>
          <a:xfrm>
            <a:off x="7086600" y="6622604"/>
            <a:ext cx="2057400" cy="197743"/>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569166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7086600" y="337331"/>
            <a:ext cx="2057400" cy="162734"/>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a:p>
        </p:txBody>
      </p:sp>
      <p:graphicFrame>
        <p:nvGraphicFramePr>
          <p:cNvPr id="7" name="think-cell data - do not delete" hidden="1">
            <a:extLst>
              <a:ext uri="{FF2B5EF4-FFF2-40B4-BE49-F238E27FC236}">
                <a16:creationId xmlns:a16="http://schemas.microsoft.com/office/drawing/2014/main" id="{9CD7A98E-40A0-65F1-D9EF-7F368E78CC0F}"/>
              </a:ext>
            </a:extLst>
          </p:cNvPr>
          <p:cNvGraphicFramePr>
            <a:graphicFrameLocks/>
          </p:cNvGraphicFramePr>
          <p:nvPr userDrawn="1">
            <p:custDataLst>
              <p:tags r:id="rId4"/>
            </p:custDataLst>
            <p:extLst>
              <p:ext uri="{D42A27DB-BD31-4B8C-83A1-F6EECF244321}">
                <p14:modId xmlns:p14="http://schemas.microsoft.com/office/powerpoint/2010/main" val="3467477319"/>
              </p:ext>
            </p:extLst>
          </p:nvPr>
        </p:nvGraphicFramePr>
        <p:xfrm>
          <a:off x="1467" y="1588"/>
          <a:ext cx="1466" cy="1588"/>
        </p:xfrm>
        <a:graphic>
          <a:graphicData uri="http://schemas.openxmlformats.org/presentationml/2006/ole">
            <mc:AlternateContent xmlns:mc="http://schemas.openxmlformats.org/markup-compatibility/2006">
              <mc:Choice xmlns:v="urn:schemas-microsoft-com:vml" Requires="v">
                <p:oleObj name="think-cellスライド" r:id="rId5" imgW="347" imgH="348" progId="TCLayout.ActiveDocument.1">
                  <p:embed/>
                </p:oleObj>
              </mc:Choice>
              <mc:Fallback>
                <p:oleObj name="think-cellスライド" r:id="rId5" imgW="347" imgH="348" progId="TCLayout.ActiveDocument.1">
                  <p:embed/>
                  <p:pic>
                    <p:nvPicPr>
                      <p:cNvPr id="7" name="think-cell data - do not delete" hidden="1">
                        <a:extLst>
                          <a:ext uri="{FF2B5EF4-FFF2-40B4-BE49-F238E27FC236}">
                            <a16:creationId xmlns:a16="http://schemas.microsoft.com/office/drawing/2014/main" id="{9CD7A98E-40A0-65F1-D9EF-7F368E78CC0F}"/>
                          </a:ext>
                        </a:extLst>
                      </p:cNvPr>
                      <p:cNvPicPr/>
                      <p:nvPr/>
                    </p:nvPicPr>
                    <p:blipFill>
                      <a:blip r:embed="rId6"/>
                      <a:stretch>
                        <a:fillRect/>
                      </a:stretch>
                    </p:blipFill>
                    <p:spPr>
                      <a:xfrm>
                        <a:off x="1467" y="1588"/>
                        <a:ext cx="1466" cy="1588"/>
                      </a:xfrm>
                      <a:prstGeom prst="rect">
                        <a:avLst/>
                      </a:prstGeom>
                    </p:spPr>
                  </p:pic>
                </p:oleObj>
              </mc:Fallback>
            </mc:AlternateContent>
          </a:graphicData>
        </a:graphic>
      </p:graphicFrame>
      <p:sp>
        <p:nvSpPr>
          <p:cNvPr id="8" name="Slide Number Placeholder 3">
            <a:extLst>
              <a:ext uri="{FF2B5EF4-FFF2-40B4-BE49-F238E27FC236}">
                <a16:creationId xmlns:a16="http://schemas.microsoft.com/office/drawing/2014/main" id="{7556997C-CF90-FED4-02AF-AD775E857AFD}"/>
              </a:ext>
            </a:extLst>
          </p:cNvPr>
          <p:cNvSpPr txBox="1">
            <a:spLocks/>
          </p:cNvSpPr>
          <p:nvPr userDrawn="1"/>
        </p:nvSpPr>
        <p:spPr>
          <a:xfrm>
            <a:off x="7086600" y="4"/>
            <a:ext cx="2057400" cy="365125"/>
          </a:xfrm>
          <a:prstGeom prst="rect">
            <a:avLst/>
          </a:prstGeom>
        </p:spPr>
        <p:txBody>
          <a:bodyPr anchor="ctr"/>
          <a:lstStyle>
            <a:defPPr>
              <a:defRPr lang="en-US"/>
            </a:defPPr>
            <a:lvl1pPr marL="0" algn="l" defTabSz="457200" rtl="0" eaLnBrk="1" latinLnBrk="0" hangingPunct="1">
              <a:defRPr sz="1800" kern="1200">
                <a:solidFill>
                  <a:schemeClr val="tx1"/>
                </a:solidFill>
                <a:latin typeface="Meiryo UI" panose="020B0604030504040204" pitchFamily="50" charset="-128"/>
                <a:ea typeface="Meiryo UI" panose="020B0604030504040204" pitchFamily="50"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kumimoji="1" lang="ja-JP" altLang="en-US" sz="1200">
                <a:solidFill>
                  <a:schemeClr val="bg1">
                    <a:lumMod val="50000"/>
                  </a:schemeClr>
                </a:solidFill>
              </a:rPr>
              <a:t>自動運転レベル</a:t>
            </a:r>
            <a:r>
              <a:rPr kumimoji="1" lang="en-US" altLang="ja-JP" sz="1200">
                <a:solidFill>
                  <a:schemeClr val="bg1">
                    <a:lumMod val="50000"/>
                  </a:schemeClr>
                </a:solidFill>
              </a:rPr>
              <a:t>4</a:t>
            </a:r>
            <a:r>
              <a:rPr kumimoji="1" lang="ja-JP" altLang="en-US" sz="1200">
                <a:solidFill>
                  <a:schemeClr val="bg1">
                    <a:lumMod val="50000"/>
                  </a:schemeClr>
                </a:solidFill>
              </a:rPr>
              <a:t>検証タイプ</a:t>
            </a:r>
          </a:p>
        </p:txBody>
      </p:sp>
    </p:spTree>
    <p:extLst>
      <p:ext uri="{BB962C8B-B14F-4D97-AF65-F5344CB8AC3E}">
        <p14:creationId xmlns:p14="http://schemas.microsoft.com/office/powerpoint/2010/main" val="363901756"/>
      </p:ext>
    </p:extLst>
  </p:cSld>
  <p:clrMap bg1="lt1" tx1="dk1" bg2="lt2" tx2="dk2" accent1="accent1" accent2="accent2" accent3="accent3" accent4="accent4" accent5="accent5" accent6="accent6" hlink="hlink" folHlink="folHlink"/>
  <p:sldLayoutIdLst>
    <p:sldLayoutId id="2147483702" r:id="rId1"/>
    <p:sldLayoutId id="2147483703" r:id="rId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18/10/relationships/comments" Target="../comments/modernComment_143_B069D60F.xml"/><Relationship Id="rId2" Type="http://schemas.openxmlformats.org/officeDocument/2006/relationships/slideLayout" Target="../slideLayouts/slideLayout1.xml"/><Relationship Id="rId1" Type="http://schemas.openxmlformats.org/officeDocument/2006/relationships/tags" Target="../tags/tag5.xml"/><Relationship Id="rId5" Type="http://schemas.openxmlformats.org/officeDocument/2006/relationships/image" Target="../media/image1.e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tags" Target="../tags/tag6.xml"/><Relationship Id="rId6" Type="http://schemas.openxmlformats.org/officeDocument/2006/relationships/image" Target="../media/image3.emf"/><Relationship Id="rId5" Type="http://schemas.openxmlformats.org/officeDocument/2006/relationships/package" Target="../embeddings/Microsoft_Excel_Worksheet.xlsx"/><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tags" Target="../tags/tag8.xml"/><Relationship Id="rId5" Type="http://schemas.openxmlformats.org/officeDocument/2006/relationships/image" Target="../media/image5.png"/><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8A066BFF-B5E3-2944-2FC4-EFF8FCAE8324}"/>
              </a:ext>
            </a:extLst>
          </p:cNvPr>
          <p:cNvGraphicFramePr>
            <a:graphicFrameLocks/>
          </p:cNvGraphicFramePr>
          <p:nvPr>
            <p:custDataLst>
              <p:tags r:id="rId1"/>
            </p:custDataLst>
            <p:extLst>
              <p:ext uri="{D42A27DB-BD31-4B8C-83A1-F6EECF244321}">
                <p14:modId xmlns:p14="http://schemas.microsoft.com/office/powerpoint/2010/main" val="4175897763"/>
              </p:ext>
            </p:extLst>
          </p:nvPr>
        </p:nvGraphicFramePr>
        <p:xfrm>
          <a:off x="-379411" y="1589"/>
          <a:ext cx="1588" cy="1588"/>
        </p:xfrm>
        <a:graphic>
          <a:graphicData uri="http://schemas.openxmlformats.org/presentationml/2006/ole">
            <mc:AlternateContent xmlns:mc="http://schemas.openxmlformats.org/markup-compatibility/2006">
              <mc:Choice xmlns:v="urn:schemas-microsoft-com:vml" Requires="v">
                <p:oleObj name="think-cellスライド" r:id="rId4" imgW="347" imgH="348" progId="TCLayout.ActiveDocument.1">
                  <p:embed/>
                </p:oleObj>
              </mc:Choice>
              <mc:Fallback>
                <p:oleObj name="think-cellスライド" r:id="rId4" imgW="347" imgH="348" progId="TCLayout.ActiveDocument.1">
                  <p:embed/>
                  <p:pic>
                    <p:nvPicPr>
                      <p:cNvPr id="7" name="think-cell data - do not delete" hidden="1">
                        <a:extLst>
                          <a:ext uri="{FF2B5EF4-FFF2-40B4-BE49-F238E27FC236}">
                            <a16:creationId xmlns:a16="http://schemas.microsoft.com/office/drawing/2014/main" id="{8A066BFF-B5E3-2944-2FC4-EFF8FCAE8324}"/>
                          </a:ext>
                        </a:extLst>
                      </p:cNvPr>
                      <p:cNvPicPr/>
                      <p:nvPr/>
                    </p:nvPicPr>
                    <p:blipFill>
                      <a:blip r:embed="rId5"/>
                      <a:stretch>
                        <a:fillRect/>
                      </a:stretch>
                    </p:blipFill>
                    <p:spPr>
                      <a:xfrm>
                        <a:off x="-379411" y="1589"/>
                        <a:ext cx="1588" cy="1588"/>
                      </a:xfrm>
                      <a:prstGeom prst="rect">
                        <a:avLst/>
                      </a:prstGeom>
                    </p:spPr>
                  </p:pic>
                </p:oleObj>
              </mc:Fallback>
            </mc:AlternateContent>
          </a:graphicData>
        </a:graphic>
      </p:graphicFrame>
      <p:graphicFrame>
        <p:nvGraphicFramePr>
          <p:cNvPr id="80" name="表 79">
            <a:extLst>
              <a:ext uri="{FF2B5EF4-FFF2-40B4-BE49-F238E27FC236}">
                <a16:creationId xmlns:a16="http://schemas.microsoft.com/office/drawing/2014/main" id="{016CA489-F918-4AC7-B14A-FFF1E4C0E260}"/>
              </a:ext>
            </a:extLst>
          </p:cNvPr>
          <p:cNvGraphicFramePr>
            <a:graphicFrameLocks noGrp="1"/>
          </p:cNvGraphicFramePr>
          <p:nvPr>
            <p:extLst>
              <p:ext uri="{D42A27DB-BD31-4B8C-83A1-F6EECF244321}">
                <p14:modId xmlns:p14="http://schemas.microsoft.com/office/powerpoint/2010/main" val="3558406563"/>
              </p:ext>
            </p:extLst>
          </p:nvPr>
        </p:nvGraphicFramePr>
        <p:xfrm>
          <a:off x="176979" y="491571"/>
          <a:ext cx="8790037" cy="1276511"/>
        </p:xfrm>
        <a:graphic>
          <a:graphicData uri="http://schemas.openxmlformats.org/drawingml/2006/table">
            <a:tbl>
              <a:tblPr firstRow="1" bandRow="1">
                <a:tableStyleId>{F5AB1C69-6EDB-4FF4-983F-18BD219EF322}</a:tableStyleId>
              </a:tblPr>
              <a:tblGrid>
                <a:gridCol w="1219980">
                  <a:extLst>
                    <a:ext uri="{9D8B030D-6E8A-4147-A177-3AD203B41FA5}">
                      <a16:colId xmlns:a16="http://schemas.microsoft.com/office/drawing/2014/main" val="20000"/>
                    </a:ext>
                  </a:extLst>
                </a:gridCol>
                <a:gridCol w="4686606">
                  <a:extLst>
                    <a:ext uri="{9D8B030D-6E8A-4147-A177-3AD203B41FA5}">
                      <a16:colId xmlns:a16="http://schemas.microsoft.com/office/drawing/2014/main" val="20001"/>
                    </a:ext>
                  </a:extLst>
                </a:gridCol>
                <a:gridCol w="878006">
                  <a:extLst>
                    <a:ext uri="{9D8B030D-6E8A-4147-A177-3AD203B41FA5}">
                      <a16:colId xmlns:a16="http://schemas.microsoft.com/office/drawing/2014/main" val="2723707140"/>
                    </a:ext>
                  </a:extLst>
                </a:gridCol>
                <a:gridCol w="2005445">
                  <a:extLst>
                    <a:ext uri="{9D8B030D-6E8A-4147-A177-3AD203B41FA5}">
                      <a16:colId xmlns:a16="http://schemas.microsoft.com/office/drawing/2014/main" val="2252376850"/>
                    </a:ext>
                  </a:extLst>
                </a:gridCol>
              </a:tblGrid>
              <a:tr h="4737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a:solidFill>
                            <a:schemeClr val="bg1"/>
                          </a:solidFill>
                          <a:latin typeface="Meiryo UI" panose="020B0604030504040204" pitchFamily="50" charset="-128"/>
                          <a:ea typeface="Meiryo UI" panose="020B0604030504040204" pitchFamily="50" charset="-128"/>
                        </a:rPr>
                        <a:t>実施体制</a:t>
                      </a:r>
                      <a:endParaRPr kumimoji="1" lang="en-US" altLang="ja-JP" sz="1050" b="1">
                        <a:solidFill>
                          <a:schemeClr val="bg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u="sng">
                          <a:solidFill>
                            <a:schemeClr val="bg1"/>
                          </a:solidFill>
                          <a:latin typeface="Meiryo UI" panose="020B0604030504040204" pitchFamily="50" charset="-128"/>
                          <a:ea typeface="Meiryo UI" panose="020B0604030504040204" pitchFamily="50" charset="-128"/>
                        </a:rPr>
                        <a:t>下線：代表機関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u="sng">
                          <a:solidFill>
                            <a:schemeClr val="tx1"/>
                          </a:solidFill>
                          <a:latin typeface="Meiryo UI" panose="020B0604030504040204" pitchFamily="50" charset="-128"/>
                          <a:ea typeface="Meiryo UI" panose="020B0604030504040204" pitchFamily="50" charset="-128"/>
                        </a:rPr>
                        <a:t>株式会社</a:t>
                      </a:r>
                      <a:r>
                        <a:rPr kumimoji="1" lang="en-US" altLang="ja-JP" sz="1050" b="0" u="sng">
                          <a:solidFill>
                            <a:schemeClr val="tx1"/>
                          </a:solidFill>
                          <a:latin typeface="Meiryo UI" panose="020B0604030504040204" pitchFamily="50" charset="-128"/>
                          <a:ea typeface="Meiryo UI" panose="020B0604030504040204" pitchFamily="50" charset="-128"/>
                        </a:rPr>
                        <a:t>A</a:t>
                      </a:r>
                      <a:r>
                        <a:rPr kumimoji="1" lang="ja-JP" altLang="en-US" sz="1050" b="0" u="sng">
                          <a:solidFill>
                            <a:schemeClr val="tx1"/>
                          </a:solidFill>
                          <a:latin typeface="Meiryo UI" panose="020B0604030504040204" pitchFamily="50" charset="-128"/>
                          <a:ea typeface="Meiryo UI" panose="020B0604030504040204" pitchFamily="50" charset="-128"/>
                        </a:rPr>
                        <a:t>社</a:t>
                      </a:r>
                      <a:r>
                        <a:rPr kumimoji="1" lang="ja-JP" altLang="en-US" sz="1050" b="0">
                          <a:solidFill>
                            <a:schemeClr val="tx1"/>
                          </a:solidFill>
                          <a:latin typeface="Meiryo UI" panose="020B0604030504040204" pitchFamily="50" charset="-128"/>
                          <a:ea typeface="Meiryo UI" panose="020B0604030504040204" pitchFamily="50" charset="-128"/>
                        </a:rPr>
                        <a:t>、○○大学法人</a:t>
                      </a:r>
                      <a:r>
                        <a:rPr kumimoji="1" lang="en-US" altLang="ja-JP" sz="1050" b="0">
                          <a:solidFill>
                            <a:schemeClr val="tx1"/>
                          </a:solidFill>
                          <a:latin typeface="Meiryo UI" panose="020B0604030504040204" pitchFamily="50" charset="-128"/>
                          <a:ea typeface="Meiryo UI" panose="020B0604030504040204" pitchFamily="50" charset="-128"/>
                        </a:rPr>
                        <a:t>B</a:t>
                      </a:r>
                      <a:r>
                        <a:rPr kumimoji="1" lang="ja-JP" altLang="en-US" sz="1050" b="0">
                          <a:solidFill>
                            <a:schemeClr val="tx1"/>
                          </a:solidFill>
                          <a:latin typeface="Meiryo UI" panose="020B0604030504040204" pitchFamily="50" charset="-128"/>
                          <a:ea typeface="Meiryo UI" panose="020B0604030504040204" pitchFamily="50" charset="-128"/>
                        </a:rPr>
                        <a:t>大学、</a:t>
                      </a:r>
                      <a:r>
                        <a:rPr kumimoji="1" lang="en-US" altLang="ja-JP" sz="1050" b="0">
                          <a:solidFill>
                            <a:schemeClr val="tx1"/>
                          </a:solidFill>
                          <a:latin typeface="Meiryo UI" panose="020B0604030504040204" pitchFamily="50" charset="-128"/>
                          <a:ea typeface="Meiryo UI" panose="020B0604030504040204" pitchFamily="50" charset="-128"/>
                        </a:rPr>
                        <a:t>C</a:t>
                      </a:r>
                      <a:r>
                        <a:rPr kumimoji="1" lang="ja-JP" altLang="en-US" sz="1050" b="0">
                          <a:solidFill>
                            <a:schemeClr val="tx1"/>
                          </a:solidFill>
                          <a:latin typeface="Meiryo UI" panose="020B0604030504040204" pitchFamily="50" charset="-128"/>
                          <a:ea typeface="Meiryo UI" panose="020B0604030504040204" pitchFamily="50" charset="-128"/>
                        </a:rPr>
                        <a:t>株式会社、</a:t>
                      </a:r>
                      <a:r>
                        <a:rPr kumimoji="1" lang="en-US" altLang="ja-JP" sz="1050" b="0">
                          <a:solidFill>
                            <a:schemeClr val="tx1"/>
                          </a:solidFill>
                          <a:latin typeface="Meiryo UI" panose="020B0604030504040204" pitchFamily="50" charset="-128"/>
                          <a:ea typeface="Meiryo UI" panose="020B0604030504040204" pitchFamily="50" charset="-128"/>
                        </a:rPr>
                        <a:t>...</a:t>
                      </a:r>
                      <a:r>
                        <a:rPr kumimoji="1" lang="ja-JP" altLang="en-US" sz="1050" b="0">
                          <a:solidFill>
                            <a:schemeClr val="tx1"/>
                          </a:solidFill>
                          <a:latin typeface="Meiryo UI" panose="020B0604030504040204" pitchFamily="50" charset="-128"/>
                          <a:ea typeface="Meiryo UI" panose="020B0604030504040204" pitchFamily="50" charset="-128"/>
                        </a:rPr>
                        <a:t>○○市区町村</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50" b="1">
                          <a:solidFill>
                            <a:schemeClr val="bg1"/>
                          </a:solidFill>
                          <a:latin typeface="Meiryo UI" panose="020B0604030504040204" pitchFamily="50" charset="-128"/>
                          <a:ea typeface="Meiryo UI" panose="020B0604030504040204" pitchFamily="50" charset="-128"/>
                        </a:rPr>
                        <a:t>実証地域</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a:txBody>
                    <a:bodyPr/>
                    <a:lstStyle/>
                    <a:p>
                      <a:pPr algn="ctr"/>
                      <a:r>
                        <a:rPr kumimoji="1" lang="ja-JP" altLang="en-US" sz="1100" b="0">
                          <a:solidFill>
                            <a:schemeClr val="tx1"/>
                          </a:solidFill>
                          <a:latin typeface="Meiryo UI" panose="020B0604030504040204" pitchFamily="50" charset="-128"/>
                          <a:ea typeface="Meiryo UI" panose="020B0604030504040204" pitchFamily="50" charset="-128"/>
                        </a:rPr>
                        <a:t>〇県〇市、　〇〇</a:t>
                      </a:r>
                      <a:endParaRPr kumimoji="1" lang="en-US" altLang="ja-JP" sz="1100" b="0">
                        <a:solidFill>
                          <a:schemeClr val="tx1"/>
                        </a:solidFill>
                        <a:latin typeface="Meiryo UI" panose="020B0604030504040204" pitchFamily="50" charset="-128"/>
                        <a:ea typeface="Meiryo UI" panose="020B0604030504040204"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80275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a:solidFill>
                            <a:schemeClr val="bg1"/>
                          </a:solidFill>
                          <a:latin typeface="Meiryo UI" panose="020B0604030504040204" pitchFamily="50" charset="-128"/>
                          <a:ea typeface="Meiryo UI" panose="020B0604030504040204" pitchFamily="50" charset="-128"/>
                        </a:rPr>
                        <a:t>実証概要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595959"/>
                    </a:solidFill>
                  </a:tcPr>
                </a:tc>
                <a:tc gridSpan="3">
                  <a:txBody>
                    <a:bodyPr/>
                    <a:lstStyle/>
                    <a:p>
                      <a:pPr marL="90488" marR="0" lvl="0" indent="0" algn="l" defTabSz="457200" rtl="0" eaLnBrk="1" fontAlgn="auto" latinLnBrk="0" hangingPunct="1">
                        <a:lnSpc>
                          <a:spcPct val="100000"/>
                        </a:lnSpc>
                        <a:spcBef>
                          <a:spcPts val="0"/>
                        </a:spcBef>
                        <a:spcAft>
                          <a:spcPts val="0"/>
                        </a:spcAft>
                        <a:buClr>
                          <a:sysClr val="windowText" lastClr="000000"/>
                        </a:buClr>
                        <a:buSzPct val="100000"/>
                        <a:buFont typeface="Symbol" panose="05050102010706020507" pitchFamily="18" charset="2"/>
                        <a:buNone/>
                        <a:tabLst/>
                        <a:defRPr/>
                      </a:pPr>
                      <a:r>
                        <a:rPr kumimoji="0" lang="ja-JP" altLang="en-US"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〇〇市区町村では、の課題 </a:t>
                      </a:r>
                      <a:r>
                        <a:rPr kumimoji="0" lang="en-US" altLang="ja-JP"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△△を目指して、</a:t>
                      </a:r>
                      <a:r>
                        <a:rPr kumimoji="0" lang="en-US" altLang="ja-JP"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XXX</a:t>
                      </a:r>
                      <a:r>
                        <a:rPr kumimoji="0" lang="ja-JP" altLang="en-US"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年までのレベル</a:t>
                      </a:r>
                      <a:r>
                        <a:rPr kumimoji="0" lang="en-US" altLang="ja-JP"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a:t>
                      </a:r>
                      <a:r>
                        <a:rPr kumimoji="0" lang="ja-JP" altLang="en-US"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自動運転運行を～～～。　</a:t>
                      </a:r>
                      <a:r>
                        <a:rPr kumimoji="0" lang="ja-JP" altLang="en-US" sz="105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課題等について記載</a:t>
                      </a:r>
                      <a:r>
                        <a:rPr kumimoji="0" lang="ja-JP" altLang="en-US"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05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271463" marR="0" lvl="0" indent="-180975" algn="l" defTabSz="457200" rtl="0" eaLnBrk="1" fontAlgn="auto" latinLnBrk="0" hangingPunct="1">
                        <a:lnSpc>
                          <a:spcPct val="100000"/>
                        </a:lnSpc>
                        <a:spcBef>
                          <a:spcPts val="0"/>
                        </a:spcBef>
                        <a:spcAft>
                          <a:spcPts val="0"/>
                        </a:spcAft>
                        <a:buClr>
                          <a:sysClr val="windowText" lastClr="000000"/>
                        </a:buClr>
                        <a:buSzPct val="100000"/>
                        <a:buFont typeface="Symbol" panose="05050102010706020507" pitchFamily="18" charset="2"/>
                        <a:buChar char=""/>
                        <a:tabLst/>
                        <a:defRPr/>
                      </a:pPr>
                      <a:r>
                        <a:rPr kumimoji="0" lang="ja-JP" altLang="en-US"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〇〇に〇〇を活用し、〇〇〇〇を検証する。　　　</a:t>
                      </a:r>
                      <a:r>
                        <a:rPr kumimoji="0" lang="en-US" altLang="ja-JP" sz="105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0" lang="ja-JP" altLang="en-US" sz="105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提案する実証ユースケースを踏まえた、検証項目および概要</a:t>
                      </a:r>
                      <a:endParaRPr kumimoji="0" lang="en-US" altLang="ja-JP" sz="105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271463" marR="0" lvl="0" indent="-180975" algn="l" defTabSz="457200" rtl="0" eaLnBrk="1" fontAlgn="auto" latinLnBrk="0" hangingPunct="1">
                        <a:lnSpc>
                          <a:spcPct val="100000"/>
                        </a:lnSpc>
                        <a:spcBef>
                          <a:spcPts val="0"/>
                        </a:spcBef>
                        <a:spcAft>
                          <a:spcPts val="0"/>
                        </a:spcAft>
                        <a:buClr>
                          <a:sysClr val="windowText" lastClr="000000"/>
                        </a:buClr>
                        <a:buSzPct val="100000"/>
                        <a:buFont typeface="Symbol" panose="05050102010706020507" pitchFamily="18" charset="2"/>
                        <a:buChar char=""/>
                        <a:tabLst/>
                        <a:defRPr/>
                      </a:pPr>
                      <a:r>
                        <a:rPr kumimoji="0" lang="ja-JP" altLang="en-US" sz="105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具体的な検証内容や取り組む意義（特に必要性、新規性など）</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531676745"/>
                  </a:ext>
                </a:extLst>
              </a:tr>
            </a:tbl>
          </a:graphicData>
        </a:graphic>
      </p:graphicFrame>
      <p:sp>
        <p:nvSpPr>
          <p:cNvPr id="2" name="正方形/長方形 1">
            <a:extLst>
              <a:ext uri="{FF2B5EF4-FFF2-40B4-BE49-F238E27FC236}">
                <a16:creationId xmlns:a16="http://schemas.microsoft.com/office/drawing/2014/main" id="{3C17E614-A9A0-4804-81DF-263A38A5FB4D}"/>
              </a:ext>
            </a:extLst>
          </p:cNvPr>
          <p:cNvSpPr/>
          <p:nvPr/>
        </p:nvSpPr>
        <p:spPr>
          <a:xfrm>
            <a:off x="176980" y="2001490"/>
            <a:ext cx="3067665" cy="46254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97D86917-7CE6-472E-903F-0D9A44B8AA83}"/>
              </a:ext>
            </a:extLst>
          </p:cNvPr>
          <p:cNvSpPr txBox="1"/>
          <p:nvPr/>
        </p:nvSpPr>
        <p:spPr>
          <a:xfrm>
            <a:off x="471950" y="5329754"/>
            <a:ext cx="2290916" cy="307777"/>
          </a:xfrm>
          <a:prstGeom prst="rect">
            <a:avLst/>
          </a:prstGeom>
          <a:noFill/>
        </p:spPr>
        <p:txBody>
          <a:bodyPr wrap="square" rtlCol="0">
            <a:spAutoFit/>
          </a:bodyPr>
          <a:lstStyle/>
          <a:p>
            <a:pPr algn="ctr"/>
            <a:r>
              <a:rPr kumimoji="1" lang="ja-JP" altLang="en-US" sz="1400">
                <a:solidFill>
                  <a:srgbClr val="FF0000"/>
                </a:solidFill>
                <a:latin typeface="Meiryo UI" panose="020B0604030504040204" pitchFamily="50" charset="-128"/>
                <a:ea typeface="Meiryo UI" panose="020B0604030504040204" pitchFamily="50" charset="-128"/>
              </a:rPr>
              <a:t>イメージ図</a:t>
            </a:r>
          </a:p>
        </p:txBody>
      </p:sp>
      <p:sp>
        <p:nvSpPr>
          <p:cNvPr id="13" name="タイトル 12">
            <a:extLst>
              <a:ext uri="{FF2B5EF4-FFF2-40B4-BE49-F238E27FC236}">
                <a16:creationId xmlns:a16="http://schemas.microsoft.com/office/drawing/2014/main" id="{7CF00C5D-0052-F5B7-06D1-E371F8EBCD8C}"/>
              </a:ext>
            </a:extLst>
          </p:cNvPr>
          <p:cNvSpPr>
            <a:spLocks noGrp="1"/>
          </p:cNvSpPr>
          <p:nvPr>
            <p:ph type="title"/>
          </p:nvPr>
        </p:nvSpPr>
        <p:spPr>
          <a:xfrm>
            <a:off x="69232" y="37403"/>
            <a:ext cx="5975306" cy="454171"/>
          </a:xfrm>
        </p:spPr>
        <p:txBody>
          <a:bodyPr vert="horz" lIns="0" tIns="36000" rIns="91440" bIns="0" rtlCol="0" anchor="ctr">
            <a:normAutofit/>
          </a:bodyPr>
          <a:lstStyle/>
          <a:p>
            <a:r>
              <a:rPr lang="ja-JP" altLang="en-US"/>
              <a:t>（ここに実証テーマ・タイトルを入力下さい。）</a:t>
            </a:r>
          </a:p>
        </p:txBody>
      </p:sp>
      <p:sp>
        <p:nvSpPr>
          <p:cNvPr id="22" name="Slide Number Placeholder 5">
            <a:extLst>
              <a:ext uri="{FF2B5EF4-FFF2-40B4-BE49-F238E27FC236}">
                <a16:creationId xmlns:a16="http://schemas.microsoft.com/office/drawing/2014/main" id="{57A264F7-40E1-94F9-9C1B-93AAFC1968E2}"/>
              </a:ext>
            </a:extLst>
          </p:cNvPr>
          <p:cNvSpPr>
            <a:spLocks noGrp="1"/>
          </p:cNvSpPr>
          <p:nvPr>
            <p:ph type="sldNum" sz="quarter" idx="4"/>
          </p:nvPr>
        </p:nvSpPr>
        <p:spPr>
          <a:xfrm>
            <a:off x="7086600" y="6622604"/>
            <a:ext cx="2057400" cy="197743"/>
          </a:xfrm>
        </p:spPr>
        <p:txBody>
          <a:bodyPr vert="horz" lIns="91440" tIns="45720" rIns="91440" bIns="45720" rtlCol="0" anchor="ctr"/>
          <a:lstStyle>
            <a:lvl1pPr algn="r">
              <a:defRPr sz="1200">
                <a:solidFill>
                  <a:schemeClr val="tx1">
                    <a:lumMod val="50000"/>
                    <a:lumOff val="50000"/>
                  </a:schemeClr>
                </a:solidFill>
              </a:defRPr>
            </a:lvl1pPr>
          </a:lstStyle>
          <a:p>
            <a:fld id="{48F63A3B-78C7-47BE-AE5E-E10140E04643}" type="slidenum">
              <a:rPr lang="en-US" smtClean="0"/>
              <a:pPr/>
              <a:t>1</a:t>
            </a:fld>
            <a:endParaRPr lang="en-US"/>
          </a:p>
        </p:txBody>
      </p:sp>
      <p:sp>
        <p:nvSpPr>
          <p:cNvPr id="3" name="テキスト ボックス 2">
            <a:extLst>
              <a:ext uri="{FF2B5EF4-FFF2-40B4-BE49-F238E27FC236}">
                <a16:creationId xmlns:a16="http://schemas.microsoft.com/office/drawing/2014/main" id="{FC7E66D6-BB2D-84EC-F355-17C951ECA0F7}"/>
              </a:ext>
            </a:extLst>
          </p:cNvPr>
          <p:cNvSpPr txBox="1"/>
          <p:nvPr/>
        </p:nvSpPr>
        <p:spPr>
          <a:xfrm>
            <a:off x="356195" y="2682986"/>
            <a:ext cx="2709233" cy="954107"/>
          </a:xfrm>
          <a:prstGeom prst="rect">
            <a:avLst/>
          </a:prstGeom>
          <a:noFill/>
        </p:spPr>
        <p:txBody>
          <a:bodyPr wrap="square" rtlCol="0">
            <a:spAutoFit/>
          </a:bodyPr>
          <a:lstStyle/>
          <a:p>
            <a:pPr algn="ctr"/>
            <a:r>
              <a:rPr kumimoji="1" lang="ja-JP" altLang="en-US" sz="1400">
                <a:solidFill>
                  <a:srgbClr val="FF0000"/>
                </a:solidFill>
                <a:latin typeface="Meiryo UI" panose="020B0604030504040204" pitchFamily="50" charset="-128"/>
                <a:ea typeface="Meiryo UI" panose="020B0604030504040204" pitchFamily="50" charset="-128"/>
              </a:rPr>
              <a:t>取り組む課題・内容</a:t>
            </a:r>
            <a:r>
              <a:rPr kumimoji="1" lang="en-US" altLang="ja-JP" sz="1400">
                <a:solidFill>
                  <a:srgbClr val="FF0000"/>
                </a:solidFill>
                <a:latin typeface="Meiryo UI" panose="020B0604030504040204" pitchFamily="50" charset="-128"/>
                <a:ea typeface="Meiryo UI" panose="020B0604030504040204" pitchFamily="50" charset="-128"/>
              </a:rPr>
              <a:t>/</a:t>
            </a:r>
            <a:r>
              <a:rPr kumimoji="1" lang="ja-JP" altLang="en-US" sz="1400">
                <a:solidFill>
                  <a:srgbClr val="FF0000"/>
                </a:solidFill>
                <a:latin typeface="Meiryo UI" panose="020B0604030504040204" pitchFamily="50" charset="-128"/>
                <a:ea typeface="Meiryo UI" panose="020B0604030504040204" pitchFamily="50" charset="-128"/>
              </a:rPr>
              <a:t>開発・用いる技術と実現を目指すこと</a:t>
            </a:r>
            <a:endParaRPr kumimoji="1" lang="en-US" altLang="ja-JP" sz="1400">
              <a:solidFill>
                <a:srgbClr val="FF0000"/>
              </a:solidFill>
              <a:latin typeface="Meiryo UI" panose="020B0604030504040204" pitchFamily="50" charset="-128"/>
              <a:ea typeface="Meiryo UI" panose="020B0604030504040204" pitchFamily="50" charset="-128"/>
            </a:endParaRPr>
          </a:p>
          <a:p>
            <a:pPr algn="ctr"/>
            <a:r>
              <a:rPr kumimoji="1" lang="ja-JP" altLang="en-US" sz="1400">
                <a:solidFill>
                  <a:srgbClr val="FF0000"/>
                </a:solidFill>
                <a:latin typeface="Meiryo UI" panose="020B0604030504040204" pitchFamily="50" charset="-128"/>
                <a:ea typeface="Meiryo UI" panose="020B0604030504040204" pitchFamily="50" charset="-128"/>
              </a:rPr>
              <a:t>また、関連する定量的な評価指標（</a:t>
            </a:r>
            <a:r>
              <a:rPr kumimoji="1" lang="en-US" altLang="ja-JP" sz="1400">
                <a:solidFill>
                  <a:srgbClr val="FF0000"/>
                </a:solidFill>
                <a:latin typeface="Meiryo UI" panose="020B0604030504040204" pitchFamily="50" charset="-128"/>
                <a:ea typeface="Meiryo UI" panose="020B0604030504040204" pitchFamily="50" charset="-128"/>
              </a:rPr>
              <a:t>KPI</a:t>
            </a:r>
            <a:r>
              <a:rPr kumimoji="1" lang="ja-JP" altLang="en-US" sz="1400">
                <a:solidFill>
                  <a:srgbClr val="FF0000"/>
                </a:solidFill>
                <a:latin typeface="Meiryo UI" panose="020B0604030504040204" pitchFamily="50" charset="-128"/>
                <a:ea typeface="Meiryo UI" panose="020B0604030504040204" pitchFamily="50" charset="-128"/>
              </a:rPr>
              <a:t>）が示されているとなお良い。</a:t>
            </a:r>
            <a:endParaRPr kumimoji="1" lang="en-US" altLang="ja-JP" sz="1400">
              <a:solidFill>
                <a:srgbClr val="FF0000"/>
              </a:solidFill>
              <a:latin typeface="Meiryo UI" panose="020B0604030504040204" pitchFamily="50" charset="-128"/>
              <a:ea typeface="Meiryo UI" panose="020B0604030504040204" pitchFamily="50" charset="-128"/>
            </a:endParaRPr>
          </a:p>
        </p:txBody>
      </p:sp>
      <p:cxnSp>
        <p:nvCxnSpPr>
          <p:cNvPr id="11" name="直線コネクタ 10">
            <a:extLst>
              <a:ext uri="{FF2B5EF4-FFF2-40B4-BE49-F238E27FC236}">
                <a16:creationId xmlns:a16="http://schemas.microsoft.com/office/drawing/2014/main" id="{7E44D1E9-1FCB-F76B-81FE-83EAF7281FE0}"/>
              </a:ext>
            </a:extLst>
          </p:cNvPr>
          <p:cNvCxnSpPr/>
          <p:nvPr/>
        </p:nvCxnSpPr>
        <p:spPr>
          <a:xfrm>
            <a:off x="6679790" y="2079680"/>
            <a:ext cx="0" cy="4549992"/>
          </a:xfrm>
          <a:prstGeom prst="line">
            <a:avLst/>
          </a:prstGeom>
          <a:ln>
            <a:solidFill>
              <a:schemeClr val="tx1">
                <a:lumMod val="50000"/>
                <a:lumOff val="50000"/>
              </a:schemeClr>
            </a:solidFill>
            <a:prstDash val="dashDot"/>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08E48E20-83B7-56E8-0E11-3B4DFE284F79}"/>
              </a:ext>
            </a:extLst>
          </p:cNvPr>
          <p:cNvSpPr txBox="1"/>
          <p:nvPr/>
        </p:nvSpPr>
        <p:spPr>
          <a:xfrm>
            <a:off x="6794090" y="2001490"/>
            <a:ext cx="872355" cy="276999"/>
          </a:xfrm>
          <a:prstGeom prst="rect">
            <a:avLst/>
          </a:prstGeom>
          <a:noFill/>
        </p:spPr>
        <p:txBody>
          <a:bodyPr wrap="none" rtlCol="0">
            <a:spAutoFit/>
          </a:bodyPr>
          <a:lstStyle/>
          <a:p>
            <a:r>
              <a:rPr kumimoji="1" lang="ja-JP" altLang="en-US" sz="1200" b="1">
                <a:latin typeface="Meiryo UI" panose="020B0604030504040204" pitchFamily="50" charset="-128"/>
                <a:ea typeface="Meiryo UI" panose="020B0604030504040204" pitchFamily="50" charset="-128"/>
              </a:rPr>
              <a:t>走行ルート</a:t>
            </a:r>
          </a:p>
        </p:txBody>
      </p:sp>
      <p:sp>
        <p:nvSpPr>
          <p:cNvPr id="14" name="テキスト ボックス 13">
            <a:extLst>
              <a:ext uri="{FF2B5EF4-FFF2-40B4-BE49-F238E27FC236}">
                <a16:creationId xmlns:a16="http://schemas.microsoft.com/office/drawing/2014/main" id="{D2461BD3-C40C-5062-1153-95611EED978C}"/>
              </a:ext>
            </a:extLst>
          </p:cNvPr>
          <p:cNvSpPr txBox="1"/>
          <p:nvPr/>
        </p:nvSpPr>
        <p:spPr>
          <a:xfrm>
            <a:off x="6794090" y="4351946"/>
            <a:ext cx="1107996" cy="276999"/>
          </a:xfrm>
          <a:prstGeom prst="rect">
            <a:avLst/>
          </a:prstGeom>
          <a:noFill/>
        </p:spPr>
        <p:txBody>
          <a:bodyPr wrap="none" rtlCol="0">
            <a:spAutoFit/>
          </a:bodyPr>
          <a:lstStyle/>
          <a:p>
            <a:r>
              <a:rPr kumimoji="1" lang="zh-TW" altLang="en-US" sz="1200" b="1">
                <a:latin typeface="Meiryo UI" panose="020B0604030504040204" pitchFamily="50" charset="-128"/>
                <a:ea typeface="Meiryo UI" panose="020B0604030504040204" pitchFamily="50" charset="-128"/>
              </a:rPr>
              <a:t>自動運転車両</a:t>
            </a:r>
            <a:endParaRPr kumimoji="1" lang="ja-JP" altLang="en-US" sz="1200" b="1">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E10353E1-6CAA-4005-DE06-C349AA31EE11}"/>
              </a:ext>
            </a:extLst>
          </p:cNvPr>
          <p:cNvSpPr txBox="1"/>
          <p:nvPr/>
        </p:nvSpPr>
        <p:spPr>
          <a:xfrm>
            <a:off x="565353" y="2222253"/>
            <a:ext cx="2290916" cy="307777"/>
          </a:xfrm>
          <a:prstGeom prst="rect">
            <a:avLst/>
          </a:prstGeom>
          <a:noFill/>
        </p:spPr>
        <p:txBody>
          <a:bodyPr wrap="square" rtlCol="0">
            <a:spAutoFit/>
          </a:bodyPr>
          <a:lstStyle/>
          <a:p>
            <a:pPr algn="ctr"/>
            <a:r>
              <a:rPr kumimoji="1" lang="ja-JP" altLang="en-US" sz="1400">
                <a:solidFill>
                  <a:srgbClr val="FF0000"/>
                </a:solidFill>
                <a:latin typeface="Meiryo UI" panose="020B0604030504040204" pitchFamily="50" charset="-128"/>
                <a:ea typeface="Meiryo UI" panose="020B0604030504040204" pitchFamily="50" charset="-128"/>
              </a:rPr>
              <a:t>取組概要（見出し）</a:t>
            </a:r>
          </a:p>
        </p:txBody>
      </p:sp>
      <p:sp>
        <p:nvSpPr>
          <p:cNvPr id="16" name="正方形/長方形 15">
            <a:extLst>
              <a:ext uri="{FF2B5EF4-FFF2-40B4-BE49-F238E27FC236}">
                <a16:creationId xmlns:a16="http://schemas.microsoft.com/office/drawing/2014/main" id="{38002EB4-5476-1509-AC8F-766BD7B25C5F}"/>
              </a:ext>
            </a:extLst>
          </p:cNvPr>
          <p:cNvSpPr/>
          <p:nvPr/>
        </p:nvSpPr>
        <p:spPr>
          <a:xfrm>
            <a:off x="3485535" y="2001490"/>
            <a:ext cx="3067665" cy="46254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44FA755-F25B-1248-1870-62B9B9371A14}"/>
              </a:ext>
            </a:extLst>
          </p:cNvPr>
          <p:cNvSpPr txBox="1"/>
          <p:nvPr/>
        </p:nvSpPr>
        <p:spPr>
          <a:xfrm>
            <a:off x="3780505" y="5329754"/>
            <a:ext cx="2290916" cy="307777"/>
          </a:xfrm>
          <a:prstGeom prst="rect">
            <a:avLst/>
          </a:prstGeom>
          <a:noFill/>
        </p:spPr>
        <p:txBody>
          <a:bodyPr wrap="square" rtlCol="0">
            <a:spAutoFit/>
          </a:bodyPr>
          <a:lstStyle/>
          <a:p>
            <a:pPr algn="ctr"/>
            <a:r>
              <a:rPr kumimoji="1" lang="ja-JP" altLang="en-US" sz="1400">
                <a:solidFill>
                  <a:srgbClr val="FF0000"/>
                </a:solidFill>
                <a:latin typeface="Meiryo UI" panose="020B0604030504040204" pitchFamily="50" charset="-128"/>
                <a:ea typeface="Meiryo UI" panose="020B0604030504040204" pitchFamily="50" charset="-128"/>
              </a:rPr>
              <a:t>イメージ図</a:t>
            </a:r>
          </a:p>
        </p:txBody>
      </p:sp>
      <p:sp>
        <p:nvSpPr>
          <p:cNvPr id="18" name="テキスト ボックス 17">
            <a:extLst>
              <a:ext uri="{FF2B5EF4-FFF2-40B4-BE49-F238E27FC236}">
                <a16:creationId xmlns:a16="http://schemas.microsoft.com/office/drawing/2014/main" id="{46BAD2E5-E88D-5204-B054-8B941C167ACA}"/>
              </a:ext>
            </a:extLst>
          </p:cNvPr>
          <p:cNvSpPr txBox="1"/>
          <p:nvPr/>
        </p:nvSpPr>
        <p:spPr>
          <a:xfrm>
            <a:off x="3703782" y="2682986"/>
            <a:ext cx="2613891" cy="954107"/>
          </a:xfrm>
          <a:prstGeom prst="rect">
            <a:avLst/>
          </a:prstGeom>
          <a:noFill/>
        </p:spPr>
        <p:txBody>
          <a:bodyPr wrap="square" rtlCol="0">
            <a:spAutoFit/>
          </a:bodyPr>
          <a:lstStyle/>
          <a:p>
            <a:pPr algn="ctr"/>
            <a:r>
              <a:rPr kumimoji="1" lang="ja-JP" altLang="en-US" sz="1400">
                <a:solidFill>
                  <a:srgbClr val="FF0000"/>
                </a:solidFill>
                <a:latin typeface="Meiryo UI" panose="020B0604030504040204" pitchFamily="50" charset="-128"/>
                <a:ea typeface="Meiryo UI" panose="020B0604030504040204" pitchFamily="50" charset="-128"/>
              </a:rPr>
              <a:t>取り組む課題・内容</a:t>
            </a:r>
            <a:r>
              <a:rPr kumimoji="1" lang="en-US" altLang="ja-JP" sz="1400">
                <a:solidFill>
                  <a:srgbClr val="FF0000"/>
                </a:solidFill>
                <a:latin typeface="Meiryo UI" panose="020B0604030504040204" pitchFamily="50" charset="-128"/>
                <a:ea typeface="Meiryo UI" panose="020B0604030504040204" pitchFamily="50" charset="-128"/>
              </a:rPr>
              <a:t>/</a:t>
            </a:r>
            <a:r>
              <a:rPr kumimoji="1" lang="ja-JP" altLang="en-US" sz="1400">
                <a:solidFill>
                  <a:srgbClr val="FF0000"/>
                </a:solidFill>
                <a:latin typeface="Meiryo UI" panose="020B0604030504040204" pitchFamily="50" charset="-128"/>
                <a:ea typeface="Meiryo UI" panose="020B0604030504040204" pitchFamily="50" charset="-128"/>
              </a:rPr>
              <a:t>開発・用いる技術と実現を目指すこと</a:t>
            </a:r>
            <a:endParaRPr kumimoji="1" lang="en-US" altLang="ja-JP" sz="1400">
              <a:solidFill>
                <a:srgbClr val="FF0000"/>
              </a:solidFill>
              <a:latin typeface="Meiryo UI" panose="020B0604030504040204" pitchFamily="50" charset="-128"/>
              <a:ea typeface="Meiryo UI" panose="020B0604030504040204" pitchFamily="50" charset="-128"/>
            </a:endParaRPr>
          </a:p>
          <a:p>
            <a:pPr algn="ctr"/>
            <a:r>
              <a:rPr kumimoji="1" lang="ja-JP" altLang="en-US" sz="1400">
                <a:solidFill>
                  <a:srgbClr val="FF0000"/>
                </a:solidFill>
                <a:latin typeface="Meiryo UI" panose="020B0604030504040204" pitchFamily="50" charset="-128"/>
                <a:ea typeface="Meiryo UI" panose="020B0604030504040204" pitchFamily="50" charset="-128"/>
              </a:rPr>
              <a:t>また、関連する定量的な評価指標（</a:t>
            </a:r>
            <a:r>
              <a:rPr kumimoji="1" lang="en-US" altLang="ja-JP" sz="1400">
                <a:solidFill>
                  <a:srgbClr val="FF0000"/>
                </a:solidFill>
                <a:latin typeface="Meiryo UI" panose="020B0604030504040204" pitchFamily="50" charset="-128"/>
                <a:ea typeface="Meiryo UI" panose="020B0604030504040204" pitchFamily="50" charset="-128"/>
              </a:rPr>
              <a:t>KPI</a:t>
            </a:r>
            <a:r>
              <a:rPr kumimoji="1" lang="ja-JP" altLang="en-US" sz="1400">
                <a:solidFill>
                  <a:srgbClr val="FF0000"/>
                </a:solidFill>
                <a:latin typeface="Meiryo UI" panose="020B0604030504040204" pitchFamily="50" charset="-128"/>
                <a:ea typeface="Meiryo UI" panose="020B0604030504040204" pitchFamily="50" charset="-128"/>
              </a:rPr>
              <a:t>）が示されているとなお良い。</a:t>
            </a:r>
            <a:endParaRPr kumimoji="1" lang="en-US" altLang="ja-JP" sz="1400">
              <a:solidFill>
                <a:srgbClr val="FF0000"/>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8D026C51-1471-7791-DB8C-A3D22964CE79}"/>
              </a:ext>
            </a:extLst>
          </p:cNvPr>
          <p:cNvSpPr txBox="1"/>
          <p:nvPr/>
        </p:nvSpPr>
        <p:spPr>
          <a:xfrm>
            <a:off x="3873909" y="2222253"/>
            <a:ext cx="2290916" cy="307777"/>
          </a:xfrm>
          <a:prstGeom prst="rect">
            <a:avLst/>
          </a:prstGeom>
          <a:noFill/>
        </p:spPr>
        <p:txBody>
          <a:bodyPr wrap="square" rtlCol="0">
            <a:spAutoFit/>
          </a:bodyPr>
          <a:lstStyle/>
          <a:p>
            <a:pPr algn="ctr"/>
            <a:r>
              <a:rPr kumimoji="1" lang="ja-JP" altLang="en-US" sz="1400">
                <a:solidFill>
                  <a:srgbClr val="FF0000"/>
                </a:solidFill>
                <a:latin typeface="Meiryo UI" panose="020B0604030504040204" pitchFamily="50" charset="-128"/>
                <a:ea typeface="Meiryo UI" panose="020B0604030504040204" pitchFamily="50" charset="-128"/>
              </a:rPr>
              <a:t>取組概要（見出し）</a:t>
            </a:r>
          </a:p>
        </p:txBody>
      </p:sp>
      <p:sp>
        <p:nvSpPr>
          <p:cNvPr id="20" name="正方形/長方形 19">
            <a:extLst>
              <a:ext uri="{FF2B5EF4-FFF2-40B4-BE49-F238E27FC236}">
                <a16:creationId xmlns:a16="http://schemas.microsoft.com/office/drawing/2014/main" id="{CE70EC45-FAEC-801E-CE8B-C1E352069E1D}"/>
              </a:ext>
            </a:extLst>
          </p:cNvPr>
          <p:cNvSpPr/>
          <p:nvPr/>
        </p:nvSpPr>
        <p:spPr>
          <a:xfrm>
            <a:off x="6794090" y="2001490"/>
            <a:ext cx="2172927" cy="225861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A1DE64FA-A0F9-00AD-2B9E-56DF31BBF367}"/>
              </a:ext>
            </a:extLst>
          </p:cNvPr>
          <p:cNvSpPr/>
          <p:nvPr/>
        </p:nvSpPr>
        <p:spPr>
          <a:xfrm>
            <a:off x="6794090" y="4330700"/>
            <a:ext cx="2172927" cy="225861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01E8D3D4-245A-1E5F-D044-30D6166445F1}"/>
              </a:ext>
            </a:extLst>
          </p:cNvPr>
          <p:cNvSpPr txBox="1"/>
          <p:nvPr/>
        </p:nvSpPr>
        <p:spPr>
          <a:xfrm>
            <a:off x="6794090" y="2278489"/>
            <a:ext cx="2160635" cy="1077218"/>
          </a:xfrm>
          <a:prstGeom prst="rect">
            <a:avLst/>
          </a:prstGeom>
          <a:noFill/>
        </p:spPr>
        <p:txBody>
          <a:bodyPr wrap="square">
            <a:spAutoFit/>
          </a:bodyPr>
          <a:lstStyle/>
          <a:p>
            <a:pPr algn="just">
              <a:buNone/>
            </a:pPr>
            <a:r>
              <a:rPr lang="ja-JP" altLang="ja-JP" sz="800">
                <a:solidFill>
                  <a:srgbClr val="FF0000"/>
                </a:solidFill>
                <a:effectLst/>
                <a:latin typeface="+mn-ea"/>
                <a:cs typeface="Arial" panose="020B0604020202020204" pitchFamily="34" charset="0"/>
              </a:rPr>
              <a:t>※車両の自動運行装置（レベル</a:t>
            </a:r>
            <a:r>
              <a:rPr lang="en-US" altLang="ja-JP" sz="800">
                <a:solidFill>
                  <a:srgbClr val="FF0000"/>
                </a:solidFill>
                <a:effectLst/>
                <a:latin typeface="+mn-ea"/>
                <a:cs typeface="Arial" panose="020B0604020202020204" pitchFamily="34" charset="0"/>
              </a:rPr>
              <a:t>4</a:t>
            </a:r>
            <a:r>
              <a:rPr lang="ja-JP" altLang="ja-JP" sz="800">
                <a:solidFill>
                  <a:srgbClr val="FF0000"/>
                </a:solidFill>
                <a:effectLst/>
                <a:latin typeface="+mn-ea"/>
                <a:cs typeface="Arial" panose="020B0604020202020204" pitchFamily="34" charset="0"/>
              </a:rPr>
              <a:t>）の認可及び特定自動運行の許可がなされている区間</a:t>
            </a:r>
            <a:r>
              <a:rPr lang="ja-JP" altLang="en-US" sz="800">
                <a:solidFill>
                  <a:srgbClr val="FF0000"/>
                </a:solidFill>
                <a:effectLst/>
                <a:latin typeface="+mn-ea"/>
                <a:cs typeface="Arial" panose="020B0604020202020204" pitchFamily="34" charset="0"/>
              </a:rPr>
              <a:t>等があればその部分を明示すること</a:t>
            </a:r>
            <a:r>
              <a:rPr lang="ja-JP" altLang="ja-JP" sz="800">
                <a:solidFill>
                  <a:srgbClr val="FF0000"/>
                </a:solidFill>
                <a:effectLst/>
                <a:latin typeface="+mn-ea"/>
                <a:cs typeface="Arial" panose="020B0604020202020204" pitchFamily="34" charset="0"/>
              </a:rPr>
              <a:t>。</a:t>
            </a:r>
            <a:endParaRPr lang="en-US" altLang="ja-JP" sz="800">
              <a:solidFill>
                <a:srgbClr val="FF0000"/>
              </a:solidFill>
              <a:effectLst/>
              <a:latin typeface="+mn-ea"/>
              <a:cs typeface="Arial" panose="020B0604020202020204" pitchFamily="34" charset="0"/>
            </a:endParaRPr>
          </a:p>
          <a:p>
            <a:pPr algn="just">
              <a:buNone/>
            </a:pPr>
            <a:r>
              <a:rPr lang="en-US" altLang="ja-JP" sz="800" kern="100">
                <a:solidFill>
                  <a:srgbClr val="FF0000"/>
                </a:solidFill>
                <a:latin typeface="+mn-ea"/>
                <a:cs typeface="Arial" panose="020B0604020202020204" pitchFamily="34" charset="0"/>
              </a:rPr>
              <a:t>※</a:t>
            </a:r>
            <a:r>
              <a:rPr lang="ja-JP" altLang="en-US" sz="800" kern="100">
                <a:solidFill>
                  <a:srgbClr val="FF0000"/>
                </a:solidFill>
                <a:latin typeface="+mn-ea"/>
                <a:cs typeface="Arial" panose="020B0604020202020204" pitchFamily="34" charset="0"/>
              </a:rPr>
              <a:t>走行距離／走行箇所ごとの実際の自動運転レベルについても地図内に記載すること。</a:t>
            </a:r>
          </a:p>
          <a:p>
            <a:pPr algn="just">
              <a:buNone/>
            </a:pPr>
            <a:r>
              <a:rPr lang="en-US" altLang="ja-JP" sz="800" kern="100">
                <a:solidFill>
                  <a:srgbClr val="FF0000"/>
                </a:solidFill>
                <a:latin typeface="+mn-ea"/>
                <a:cs typeface="Arial" panose="020B0604020202020204" pitchFamily="34" charset="0"/>
              </a:rPr>
              <a:t>※</a:t>
            </a:r>
            <a:r>
              <a:rPr lang="ja-JP" altLang="en-US" sz="800" kern="100">
                <a:solidFill>
                  <a:srgbClr val="FF0000"/>
                </a:solidFill>
                <a:latin typeface="+mn-ea"/>
                <a:cs typeface="Arial" panose="020B0604020202020204" pitchFamily="34" charset="0"/>
              </a:rPr>
              <a:t>運行ルート上に設置するインフラ設備（信号連携、スマートポール等）についても地図内に明記すること。</a:t>
            </a:r>
          </a:p>
        </p:txBody>
      </p:sp>
    </p:spTree>
    <p:extLst>
      <p:ext uri="{BB962C8B-B14F-4D97-AF65-F5344CB8AC3E}">
        <p14:creationId xmlns:p14="http://schemas.microsoft.com/office/powerpoint/2010/main" val="2959726095"/>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DF1EFB21-D50D-D085-ED4B-2996A719972F}"/>
              </a:ext>
            </a:extLst>
          </p:cNvPr>
          <p:cNvGraphicFramePr>
            <a:graphicFrameLocks/>
          </p:cNvGraphicFramePr>
          <p:nvPr>
            <p:custDataLst>
              <p:tags r:id="rId1"/>
            </p:custDataLst>
            <p:extLst>
              <p:ext uri="{D42A27DB-BD31-4B8C-83A1-F6EECF244321}">
                <p14:modId xmlns:p14="http://schemas.microsoft.com/office/powerpoint/2010/main" val="37556684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11" name="think-cell data - do not delete" hidden="1">
                        <a:extLst>
                          <a:ext uri="{FF2B5EF4-FFF2-40B4-BE49-F238E27FC236}">
                            <a16:creationId xmlns:a16="http://schemas.microsoft.com/office/drawing/2014/main" id="{DF1EFB21-D50D-D085-ED4B-2996A719972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pSp>
        <p:nvGrpSpPr>
          <p:cNvPr id="26" name="グループ化 25">
            <a:extLst>
              <a:ext uri="{FF2B5EF4-FFF2-40B4-BE49-F238E27FC236}">
                <a16:creationId xmlns:a16="http://schemas.microsoft.com/office/drawing/2014/main" id="{3D6FF17E-5878-69EA-301F-BC07B902DB83}"/>
              </a:ext>
            </a:extLst>
          </p:cNvPr>
          <p:cNvGrpSpPr/>
          <p:nvPr/>
        </p:nvGrpSpPr>
        <p:grpSpPr>
          <a:xfrm>
            <a:off x="354555" y="3167103"/>
            <a:ext cx="2524364" cy="273485"/>
            <a:chOff x="354555" y="3167103"/>
            <a:chExt cx="2524364" cy="273485"/>
          </a:xfrm>
        </p:grpSpPr>
        <p:sp>
          <p:nvSpPr>
            <p:cNvPr id="7" name="tc_columnhead">
              <a:extLst>
                <a:ext uri="{FF2B5EF4-FFF2-40B4-BE49-F238E27FC236}">
                  <a16:creationId xmlns:a16="http://schemas.microsoft.com/office/drawing/2014/main" id="{876BB4AA-33C5-BAEC-BA18-2928C0212E77}"/>
                </a:ext>
              </a:extLst>
            </p:cNvPr>
            <p:cNvSpPr txBox="1">
              <a:spLocks/>
            </p:cNvSpPr>
            <p:nvPr/>
          </p:nvSpPr>
          <p:spPr>
            <a:xfrm>
              <a:off x="354555" y="3167103"/>
              <a:ext cx="2524364" cy="273485"/>
            </a:xfrm>
            <a:prstGeom prst="leftRightArrow">
              <a:avLst>
                <a:gd name="adj1" fmla="val 100000"/>
                <a:gd name="adj2" fmla="val 0"/>
              </a:avLst>
            </a:prstGeom>
          </p:spPr>
          <p:txBody>
            <a:bodyPr vert="horz" wrap="square" lIns="0" tIns="0" rIns="0" bIns="27000" rtlCol="0" anchor="b">
              <a:spAutoFit/>
            </a:bodyPr>
            <a:lstStyle>
              <a:lvl1pPr marL="0" indent="0" algn="l" defTabSz="914400" rtl="0" eaLnBrk="1" latinLnBrk="0" hangingPunct="1">
                <a:lnSpc>
                  <a:spcPct val="100000"/>
                </a:lnSpc>
                <a:spcBef>
                  <a:spcPts val="0"/>
                </a:spcBef>
                <a:spcAft>
                  <a:spcPts val="110"/>
                </a:spcAft>
                <a:buFont typeface="Arial" panose="020B0604020202020204" pitchFamily="34" charset="0"/>
                <a:buNone/>
                <a:defRPr sz="1800" b="1" kern="1200">
                  <a:solidFill>
                    <a:schemeClr val="accent1"/>
                  </a:solidFill>
                  <a:latin typeface="+mn-lt"/>
                  <a:ea typeface="+mn-ea"/>
                  <a:cs typeface="+mn-cs"/>
                </a:defRPr>
              </a:lvl1pPr>
              <a:lvl2pPr marL="466725" indent="-222250" algn="l" defTabSz="914400" rtl="0" eaLnBrk="1" latinLnBrk="0" hangingPunct="1">
                <a:lnSpc>
                  <a:spcPct val="100000"/>
                </a:lnSpc>
                <a:spcBef>
                  <a:spcPts val="0"/>
                </a:spcBef>
                <a:spcAft>
                  <a:spcPts val="110"/>
                </a:spcAft>
                <a:buFont typeface="Symbol" panose="05050102010706020507" pitchFamily="18" charset="2"/>
                <a:buChar char="-"/>
                <a:defRPr sz="1600" kern="1200">
                  <a:solidFill>
                    <a:schemeClr val="tx1"/>
                  </a:solidFill>
                  <a:latin typeface="+mn-lt"/>
                  <a:ea typeface="+mn-ea"/>
                  <a:cs typeface="+mn-cs"/>
                </a:defRPr>
              </a:lvl2pPr>
              <a:lvl3pPr marL="720725" indent="-217488" algn="l" defTabSz="914400" rtl="0" eaLnBrk="1" latinLnBrk="0" hangingPunct="1">
                <a:lnSpc>
                  <a:spcPct val="100000"/>
                </a:lnSpc>
                <a:spcBef>
                  <a:spcPts val="0"/>
                </a:spcBef>
                <a:spcAft>
                  <a:spcPts val="110"/>
                </a:spcAft>
                <a:buFont typeface="Arial" panose="020B0604020202020204" pitchFamily="34" charset="0"/>
                <a:buChar char="•"/>
                <a:defRPr sz="1600" kern="1200">
                  <a:solidFill>
                    <a:schemeClr val="tx1"/>
                  </a:solidFill>
                  <a:latin typeface="+mn-lt"/>
                  <a:ea typeface="+mn-ea"/>
                  <a:cs typeface="+mn-cs"/>
                </a:defRPr>
              </a:lvl3pPr>
              <a:lvl4pPr marL="900113" indent="-193675" algn="l" defTabSz="914400" rtl="0" eaLnBrk="1" latinLnBrk="0" hangingPunct="1">
                <a:lnSpc>
                  <a:spcPct val="100000"/>
                </a:lnSpc>
                <a:spcBef>
                  <a:spcPts val="0"/>
                </a:spcBef>
                <a:spcAft>
                  <a:spcPts val="110"/>
                </a:spcAft>
                <a:buFont typeface="Arial" panose="020B0604020202020204" pitchFamily="34" charset="0"/>
                <a:buChar char="•"/>
                <a:defRPr sz="1600" kern="1200">
                  <a:solidFill>
                    <a:schemeClr val="tx1"/>
                  </a:solidFill>
                  <a:latin typeface="+mn-lt"/>
                  <a:ea typeface="+mn-ea"/>
                  <a:cs typeface="+mn-cs"/>
                </a:defRPr>
              </a:lvl4pPr>
              <a:lvl5pPr marL="1136650" indent="-185738" algn="l" defTabSz="914400" rtl="0" eaLnBrk="1" latinLnBrk="0" hangingPunct="1">
                <a:lnSpc>
                  <a:spcPct val="100000"/>
                </a:lnSpc>
                <a:spcBef>
                  <a:spcPts val="0"/>
                </a:spcBef>
                <a:spcAft>
                  <a:spcPts val="11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ja-JP" altLang="en-US" sz="1600">
                  <a:solidFill>
                    <a:schemeClr val="tx1"/>
                  </a:solidFill>
                </a:rPr>
                <a:t>実証実施スケジュール</a:t>
              </a:r>
              <a:endParaRPr lang="en-US" sz="1600">
                <a:solidFill>
                  <a:schemeClr val="tx1"/>
                </a:solidFill>
              </a:endParaRPr>
            </a:p>
          </p:txBody>
        </p:sp>
        <p:cxnSp>
          <p:nvCxnSpPr>
            <p:cNvPr id="8" name="tc_columnheadline">
              <a:extLst>
                <a:ext uri="{FF2B5EF4-FFF2-40B4-BE49-F238E27FC236}">
                  <a16:creationId xmlns:a16="http://schemas.microsoft.com/office/drawing/2014/main" id="{53F37F80-735E-D969-317D-7F0A1DA4AFD7}"/>
                </a:ext>
              </a:extLst>
            </p:cNvPr>
            <p:cNvCxnSpPr>
              <a:cxnSpLocks/>
              <a:stCxn id="7" idx="4"/>
              <a:endCxn id="7" idx="6"/>
            </p:cNvCxnSpPr>
            <p:nvPr/>
          </p:nvCxnSpPr>
          <p:spPr>
            <a:xfrm>
              <a:off x="354555" y="3440588"/>
              <a:ext cx="252436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2" name="Slide Number Placeholder 5">
            <a:extLst>
              <a:ext uri="{FF2B5EF4-FFF2-40B4-BE49-F238E27FC236}">
                <a16:creationId xmlns:a16="http://schemas.microsoft.com/office/drawing/2014/main" id="{B285D8D1-A8D9-229F-6F69-6F7EECE8E15E}"/>
              </a:ext>
            </a:extLst>
          </p:cNvPr>
          <p:cNvSpPr>
            <a:spLocks noGrp="1"/>
          </p:cNvSpPr>
          <p:nvPr>
            <p:ph type="sldNum" sz="quarter" idx="4"/>
          </p:nvPr>
        </p:nvSpPr>
        <p:spPr>
          <a:xfrm>
            <a:off x="7086600" y="6622604"/>
            <a:ext cx="2057400" cy="197743"/>
          </a:xfrm>
        </p:spPr>
        <p:txBody>
          <a:bodyPr vert="horz" lIns="91440" tIns="45720" rIns="91440" bIns="45720" rtlCol="0" anchor="ctr"/>
          <a:lstStyle>
            <a:lvl1pPr algn="r">
              <a:defRPr sz="1200">
                <a:solidFill>
                  <a:schemeClr val="tx1">
                    <a:lumMod val="50000"/>
                    <a:lumOff val="50000"/>
                  </a:schemeClr>
                </a:solidFill>
              </a:defRPr>
            </a:lvl1pPr>
          </a:lstStyle>
          <a:p>
            <a:fld id="{48F63A3B-78C7-47BE-AE5E-E10140E04643}" type="slidenum">
              <a:rPr lang="en-US" smtClean="0"/>
              <a:pPr/>
              <a:t>2</a:t>
            </a:fld>
            <a:endParaRPr lang="en-US"/>
          </a:p>
        </p:txBody>
      </p:sp>
      <p:graphicFrame>
        <p:nvGraphicFramePr>
          <p:cNvPr id="21" name="表 20">
            <a:extLst>
              <a:ext uri="{FF2B5EF4-FFF2-40B4-BE49-F238E27FC236}">
                <a16:creationId xmlns:a16="http://schemas.microsoft.com/office/drawing/2014/main" id="{85943616-F86B-CA80-8D3C-47DCFCBB4463}"/>
              </a:ext>
            </a:extLst>
          </p:cNvPr>
          <p:cNvGraphicFramePr>
            <a:graphicFrameLocks noGrp="1"/>
          </p:cNvGraphicFramePr>
          <p:nvPr>
            <p:extLst>
              <p:ext uri="{D42A27DB-BD31-4B8C-83A1-F6EECF244321}">
                <p14:modId xmlns:p14="http://schemas.microsoft.com/office/powerpoint/2010/main" val="3364414888"/>
              </p:ext>
            </p:extLst>
          </p:nvPr>
        </p:nvGraphicFramePr>
        <p:xfrm>
          <a:off x="354553" y="857993"/>
          <a:ext cx="8434888" cy="1532725"/>
        </p:xfrm>
        <a:graphic>
          <a:graphicData uri="http://schemas.openxmlformats.org/drawingml/2006/table">
            <a:tbl>
              <a:tblPr firstRow="1" firstCol="1" bandRow="1">
                <a:tableStyleId>{21E4AEA4-8DFA-4A89-87EB-49C32662AFE0}</a:tableStyleId>
              </a:tblPr>
              <a:tblGrid>
                <a:gridCol w="1950902">
                  <a:extLst>
                    <a:ext uri="{9D8B030D-6E8A-4147-A177-3AD203B41FA5}">
                      <a16:colId xmlns:a16="http://schemas.microsoft.com/office/drawing/2014/main" val="2336993088"/>
                    </a:ext>
                  </a:extLst>
                </a:gridCol>
                <a:gridCol w="6483986">
                  <a:extLst>
                    <a:ext uri="{9D8B030D-6E8A-4147-A177-3AD203B41FA5}">
                      <a16:colId xmlns:a16="http://schemas.microsoft.com/office/drawing/2014/main" val="2019118484"/>
                    </a:ext>
                  </a:extLst>
                </a:gridCol>
              </a:tblGrid>
              <a:tr h="255454">
                <a:tc>
                  <a:txBody>
                    <a:bodyPr/>
                    <a:lstStyle/>
                    <a:p>
                      <a:pPr algn="just">
                        <a:lnSpc>
                          <a:spcPts val="1600"/>
                        </a:lnSpc>
                        <a:buNone/>
                      </a:pPr>
                      <a:r>
                        <a:rPr lang="ja-JP" sz="1400" kern="100">
                          <a:solidFill>
                            <a:schemeClr val="tx1"/>
                          </a:solidFill>
                          <a:effectLst/>
                        </a:rPr>
                        <a:t>運行内容</a:t>
                      </a:r>
                      <a:endParaRPr lang="ja-JP" sz="1400" kern="100">
                        <a:solidFill>
                          <a:schemeClr val="tx1"/>
                        </a:solidFill>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600"/>
                        </a:lnSpc>
                        <a:buNone/>
                      </a:pPr>
                      <a:r>
                        <a:rPr lang="ja-JP" sz="1400" kern="100">
                          <a:solidFill>
                            <a:schemeClr val="tx1"/>
                          </a:solidFill>
                          <a:effectLst/>
                        </a:rPr>
                        <a:t>運行期間・運行日数</a:t>
                      </a:r>
                      <a:endParaRPr lang="ja-JP" sz="1400" kern="100">
                        <a:solidFill>
                          <a:schemeClr val="tx1"/>
                        </a:solidFill>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078201"/>
                  </a:ext>
                </a:extLst>
              </a:tr>
              <a:tr h="255454">
                <a:tc>
                  <a:txBody>
                    <a:bodyPr/>
                    <a:lstStyle/>
                    <a:p>
                      <a:pPr algn="just">
                        <a:lnSpc>
                          <a:spcPts val="1600"/>
                        </a:lnSpc>
                        <a:buNone/>
                      </a:pPr>
                      <a:r>
                        <a:rPr lang="ja-JP" sz="1400" kern="100">
                          <a:solidFill>
                            <a:schemeClr val="tx1"/>
                          </a:solidFill>
                          <a:effectLst/>
                        </a:rPr>
                        <a:t>準備運行</a:t>
                      </a:r>
                      <a:endParaRPr lang="ja-JP" sz="1400" kern="100">
                        <a:solidFill>
                          <a:schemeClr val="tx1"/>
                        </a:solidFill>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600"/>
                        </a:lnSpc>
                        <a:buNone/>
                      </a:pPr>
                      <a:r>
                        <a:rPr lang="ja-JP" sz="1400" kern="100">
                          <a:effectLst/>
                        </a:rPr>
                        <a:t>●月●日～〇月〇日（〇曜除く）　計〇日間</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6245974"/>
                  </a:ext>
                </a:extLst>
              </a:tr>
              <a:tr h="510909">
                <a:tc>
                  <a:txBody>
                    <a:bodyPr/>
                    <a:lstStyle/>
                    <a:p>
                      <a:pPr algn="just">
                        <a:lnSpc>
                          <a:spcPts val="1600"/>
                        </a:lnSpc>
                        <a:buNone/>
                      </a:pPr>
                      <a:r>
                        <a:rPr lang="ja-JP" sz="1400" kern="100">
                          <a:solidFill>
                            <a:schemeClr val="tx1"/>
                          </a:solidFill>
                          <a:effectLst/>
                        </a:rPr>
                        <a:t>関係者試乗運行</a:t>
                      </a:r>
                      <a:endParaRPr lang="ja-JP" sz="1400" kern="100">
                        <a:solidFill>
                          <a:schemeClr val="tx1"/>
                        </a:solidFill>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600"/>
                        </a:lnSpc>
                        <a:buNone/>
                      </a:pPr>
                      <a:r>
                        <a:rPr lang="ja-JP" sz="1400" kern="100">
                          <a:effectLst/>
                        </a:rPr>
                        <a:t>●月●日～〇月〇日（〇曜除く）　計〇日間</a:t>
                      </a:r>
                    </a:p>
                    <a:p>
                      <a:pPr algn="just">
                        <a:lnSpc>
                          <a:spcPts val="1600"/>
                        </a:lnSpc>
                        <a:buNone/>
                      </a:pPr>
                      <a:r>
                        <a:rPr lang="ja-JP" sz="1400" kern="100">
                          <a:effectLst/>
                        </a:rPr>
                        <a:t>うち、●月●日～〇月〇日はデータ取得期間</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0308688"/>
                  </a:ext>
                </a:extLst>
              </a:tr>
              <a:tr h="255454">
                <a:tc>
                  <a:txBody>
                    <a:bodyPr/>
                    <a:lstStyle/>
                    <a:p>
                      <a:pPr algn="just">
                        <a:lnSpc>
                          <a:spcPts val="1600"/>
                        </a:lnSpc>
                        <a:buNone/>
                      </a:pPr>
                      <a:r>
                        <a:rPr lang="ja-JP" sz="1400" kern="100">
                          <a:solidFill>
                            <a:schemeClr val="tx1"/>
                          </a:solidFill>
                          <a:effectLst/>
                        </a:rPr>
                        <a:t>一般運行等</a:t>
                      </a:r>
                      <a:endParaRPr lang="ja-JP" sz="1400" kern="100">
                        <a:solidFill>
                          <a:schemeClr val="tx1"/>
                        </a:solidFill>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600"/>
                        </a:lnSpc>
                        <a:buNone/>
                      </a:pPr>
                      <a:r>
                        <a:rPr lang="en-US" sz="1400" kern="100">
                          <a:effectLst/>
                        </a:rPr>
                        <a:t> </a:t>
                      </a:r>
                      <a:endParaRPr lang="ja-JP" sz="1400" kern="10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41974366"/>
                  </a:ext>
                </a:extLst>
              </a:tr>
              <a:tr h="255454">
                <a:tc>
                  <a:txBody>
                    <a:bodyPr/>
                    <a:lstStyle/>
                    <a:p>
                      <a:pPr algn="just">
                        <a:lnSpc>
                          <a:spcPts val="1600"/>
                        </a:lnSpc>
                        <a:buNone/>
                      </a:pPr>
                      <a:r>
                        <a:rPr lang="ja-JP" sz="1400" kern="100">
                          <a:solidFill>
                            <a:schemeClr val="tx1"/>
                          </a:solidFill>
                          <a:effectLst/>
                        </a:rPr>
                        <a:t>その他運行</a:t>
                      </a:r>
                      <a:endParaRPr lang="ja-JP" sz="1400" kern="100">
                        <a:solidFill>
                          <a:schemeClr val="tx1"/>
                        </a:solidFill>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ts val="1600"/>
                        </a:lnSpc>
                        <a:buNone/>
                      </a:pPr>
                      <a:r>
                        <a:rPr lang="ja-JP" sz="1400" kern="100" dirty="0">
                          <a:effectLst/>
                        </a:rPr>
                        <a:t>※その他運行がございましたら、追記ください。</a:t>
                      </a:r>
                      <a:endParaRPr lang="ja-JP" sz="1400" kern="100" dirty="0">
                        <a:effectLst/>
                        <a:latin typeface="游明朝" panose="02020400000000000000" pitchFamily="18" charset="-128"/>
                        <a:ea typeface="游明朝" panose="02020400000000000000" pitchFamily="18" charset="-128"/>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3380766"/>
                  </a:ext>
                </a:extLst>
              </a:tr>
            </a:tbl>
          </a:graphicData>
        </a:graphic>
      </p:graphicFrame>
      <p:sp>
        <p:nvSpPr>
          <p:cNvPr id="23" name="テキスト ボックス 22">
            <a:extLst>
              <a:ext uri="{FF2B5EF4-FFF2-40B4-BE49-F238E27FC236}">
                <a16:creationId xmlns:a16="http://schemas.microsoft.com/office/drawing/2014/main" id="{9CE1FB2F-DD53-DEB1-8DB1-F196807A1D5D}"/>
              </a:ext>
            </a:extLst>
          </p:cNvPr>
          <p:cNvSpPr txBox="1"/>
          <p:nvPr/>
        </p:nvSpPr>
        <p:spPr>
          <a:xfrm>
            <a:off x="354552" y="2455746"/>
            <a:ext cx="8434889" cy="272960"/>
          </a:xfrm>
          <a:prstGeom prst="rect">
            <a:avLst/>
          </a:prstGeom>
          <a:noFill/>
        </p:spPr>
        <p:txBody>
          <a:bodyPr wrap="square">
            <a:spAutoFit/>
          </a:bodyPr>
          <a:lstStyle/>
          <a:p>
            <a:pPr algn="just">
              <a:lnSpc>
                <a:spcPts val="1600"/>
              </a:lnSpc>
              <a:buNone/>
            </a:pPr>
            <a:r>
              <a:rPr lang="ja-JP" altLang="ja-JP" sz="1050" kern="100">
                <a:solidFill>
                  <a:srgbClr val="FF0000"/>
                </a:solidFill>
                <a:effectLst/>
                <a:latin typeface="+mn-ea"/>
                <a:cs typeface="Arial" panose="020B0604020202020204" pitchFamily="34" charset="0"/>
              </a:rPr>
              <a:t>※検証に使用するデータの取得期間については「データ取得期間」と記載ください。</a:t>
            </a:r>
            <a:r>
              <a:rPr lang="en-US" altLang="ja-JP" sz="1050" kern="100">
                <a:solidFill>
                  <a:srgbClr val="FF0000"/>
                </a:solidFill>
                <a:effectLst/>
                <a:latin typeface="+mn-ea"/>
                <a:cs typeface="Arial" panose="020B0604020202020204" pitchFamily="34" charset="0"/>
              </a:rPr>
              <a:t> </a:t>
            </a:r>
            <a:endParaRPr lang="ja-JP" altLang="ja-JP" sz="1050" kern="100">
              <a:effectLst/>
              <a:latin typeface="+mn-ea"/>
              <a:cs typeface="Arial" panose="020B0604020202020204" pitchFamily="34" charset="0"/>
            </a:endParaRPr>
          </a:p>
        </p:txBody>
      </p:sp>
      <p:grpSp>
        <p:nvGrpSpPr>
          <p:cNvPr id="27" name="グループ化 26">
            <a:extLst>
              <a:ext uri="{FF2B5EF4-FFF2-40B4-BE49-F238E27FC236}">
                <a16:creationId xmlns:a16="http://schemas.microsoft.com/office/drawing/2014/main" id="{F89BCD0F-35F1-C63D-6F73-6AB14DF016E6}"/>
              </a:ext>
            </a:extLst>
          </p:cNvPr>
          <p:cNvGrpSpPr/>
          <p:nvPr/>
        </p:nvGrpSpPr>
        <p:grpSpPr>
          <a:xfrm>
            <a:off x="354555" y="305605"/>
            <a:ext cx="2524364" cy="273485"/>
            <a:chOff x="354555" y="3167103"/>
            <a:chExt cx="2524364" cy="273485"/>
          </a:xfrm>
        </p:grpSpPr>
        <p:sp>
          <p:nvSpPr>
            <p:cNvPr id="28" name="tc_columnhead">
              <a:extLst>
                <a:ext uri="{FF2B5EF4-FFF2-40B4-BE49-F238E27FC236}">
                  <a16:creationId xmlns:a16="http://schemas.microsoft.com/office/drawing/2014/main" id="{36E2C1A4-7ACC-2A9B-0414-08DD2BF1A94A}"/>
                </a:ext>
              </a:extLst>
            </p:cNvPr>
            <p:cNvSpPr txBox="1">
              <a:spLocks/>
            </p:cNvSpPr>
            <p:nvPr/>
          </p:nvSpPr>
          <p:spPr>
            <a:xfrm>
              <a:off x="354555" y="3167103"/>
              <a:ext cx="2524364" cy="273485"/>
            </a:xfrm>
            <a:prstGeom prst="leftRightArrow">
              <a:avLst>
                <a:gd name="adj1" fmla="val 100000"/>
                <a:gd name="adj2" fmla="val 0"/>
              </a:avLst>
            </a:prstGeom>
          </p:spPr>
          <p:txBody>
            <a:bodyPr vert="horz" wrap="square" lIns="0" tIns="0" rIns="0" bIns="27000" rtlCol="0" anchor="b">
              <a:spAutoFit/>
            </a:bodyPr>
            <a:lstStyle>
              <a:lvl1pPr marL="0" indent="0" algn="l" defTabSz="914400" rtl="0" eaLnBrk="1" latinLnBrk="0" hangingPunct="1">
                <a:lnSpc>
                  <a:spcPct val="100000"/>
                </a:lnSpc>
                <a:spcBef>
                  <a:spcPts val="0"/>
                </a:spcBef>
                <a:spcAft>
                  <a:spcPts val="110"/>
                </a:spcAft>
                <a:buFont typeface="Arial" panose="020B0604020202020204" pitchFamily="34" charset="0"/>
                <a:buNone/>
                <a:defRPr sz="1800" b="1" kern="1200">
                  <a:solidFill>
                    <a:schemeClr val="accent1"/>
                  </a:solidFill>
                  <a:latin typeface="+mn-lt"/>
                  <a:ea typeface="+mn-ea"/>
                  <a:cs typeface="+mn-cs"/>
                </a:defRPr>
              </a:lvl1pPr>
              <a:lvl2pPr marL="466725" indent="-222250" algn="l" defTabSz="914400" rtl="0" eaLnBrk="1" latinLnBrk="0" hangingPunct="1">
                <a:lnSpc>
                  <a:spcPct val="100000"/>
                </a:lnSpc>
                <a:spcBef>
                  <a:spcPts val="0"/>
                </a:spcBef>
                <a:spcAft>
                  <a:spcPts val="110"/>
                </a:spcAft>
                <a:buFont typeface="Symbol" panose="05050102010706020507" pitchFamily="18" charset="2"/>
                <a:buChar char="-"/>
                <a:defRPr sz="1600" kern="1200">
                  <a:solidFill>
                    <a:schemeClr val="tx1"/>
                  </a:solidFill>
                  <a:latin typeface="+mn-lt"/>
                  <a:ea typeface="+mn-ea"/>
                  <a:cs typeface="+mn-cs"/>
                </a:defRPr>
              </a:lvl2pPr>
              <a:lvl3pPr marL="720725" indent="-217488" algn="l" defTabSz="914400" rtl="0" eaLnBrk="1" latinLnBrk="0" hangingPunct="1">
                <a:lnSpc>
                  <a:spcPct val="100000"/>
                </a:lnSpc>
                <a:spcBef>
                  <a:spcPts val="0"/>
                </a:spcBef>
                <a:spcAft>
                  <a:spcPts val="110"/>
                </a:spcAft>
                <a:buFont typeface="Arial" panose="020B0604020202020204" pitchFamily="34" charset="0"/>
                <a:buChar char="•"/>
                <a:defRPr sz="1600" kern="1200">
                  <a:solidFill>
                    <a:schemeClr val="tx1"/>
                  </a:solidFill>
                  <a:latin typeface="+mn-lt"/>
                  <a:ea typeface="+mn-ea"/>
                  <a:cs typeface="+mn-cs"/>
                </a:defRPr>
              </a:lvl3pPr>
              <a:lvl4pPr marL="900113" indent="-193675" algn="l" defTabSz="914400" rtl="0" eaLnBrk="1" latinLnBrk="0" hangingPunct="1">
                <a:lnSpc>
                  <a:spcPct val="100000"/>
                </a:lnSpc>
                <a:spcBef>
                  <a:spcPts val="0"/>
                </a:spcBef>
                <a:spcAft>
                  <a:spcPts val="110"/>
                </a:spcAft>
                <a:buFont typeface="Arial" panose="020B0604020202020204" pitchFamily="34" charset="0"/>
                <a:buChar char="•"/>
                <a:defRPr sz="1600" kern="1200">
                  <a:solidFill>
                    <a:schemeClr val="tx1"/>
                  </a:solidFill>
                  <a:latin typeface="+mn-lt"/>
                  <a:ea typeface="+mn-ea"/>
                  <a:cs typeface="+mn-cs"/>
                </a:defRPr>
              </a:lvl4pPr>
              <a:lvl5pPr marL="1136650" indent="-185738" algn="l" defTabSz="914400" rtl="0" eaLnBrk="1" latinLnBrk="0" hangingPunct="1">
                <a:lnSpc>
                  <a:spcPct val="100000"/>
                </a:lnSpc>
                <a:spcBef>
                  <a:spcPts val="0"/>
                </a:spcBef>
                <a:spcAft>
                  <a:spcPts val="11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ja-JP" altLang="en-US" sz="1600">
                  <a:solidFill>
                    <a:schemeClr val="tx1"/>
                  </a:solidFill>
                </a:rPr>
                <a:t>運行期間</a:t>
              </a:r>
              <a:endParaRPr lang="en-US" sz="1600">
                <a:solidFill>
                  <a:schemeClr val="tx1"/>
                </a:solidFill>
              </a:endParaRPr>
            </a:p>
          </p:txBody>
        </p:sp>
        <p:cxnSp>
          <p:nvCxnSpPr>
            <p:cNvPr id="29" name="tc_columnheadline">
              <a:extLst>
                <a:ext uri="{FF2B5EF4-FFF2-40B4-BE49-F238E27FC236}">
                  <a16:creationId xmlns:a16="http://schemas.microsoft.com/office/drawing/2014/main" id="{1BDBE1D6-061E-B047-CFBF-2C65E2E50640}"/>
                </a:ext>
              </a:extLst>
            </p:cNvPr>
            <p:cNvCxnSpPr>
              <a:cxnSpLocks/>
              <a:stCxn id="28" idx="4"/>
              <a:endCxn id="28" idx="6"/>
            </p:cNvCxnSpPr>
            <p:nvPr/>
          </p:nvCxnSpPr>
          <p:spPr>
            <a:xfrm>
              <a:off x="354555" y="3440588"/>
              <a:ext cx="252436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30" name="テキスト ボックス 29">
            <a:extLst>
              <a:ext uri="{FF2B5EF4-FFF2-40B4-BE49-F238E27FC236}">
                <a16:creationId xmlns:a16="http://schemas.microsoft.com/office/drawing/2014/main" id="{CF7397F8-747F-8825-0124-4067241C6B72}"/>
              </a:ext>
            </a:extLst>
          </p:cNvPr>
          <p:cNvSpPr txBox="1"/>
          <p:nvPr/>
        </p:nvSpPr>
        <p:spPr>
          <a:xfrm>
            <a:off x="2878919" y="3192697"/>
            <a:ext cx="5792208" cy="272960"/>
          </a:xfrm>
          <a:prstGeom prst="rect">
            <a:avLst/>
          </a:prstGeom>
          <a:noFill/>
        </p:spPr>
        <p:txBody>
          <a:bodyPr wrap="square">
            <a:spAutoFit/>
          </a:bodyPr>
          <a:lstStyle/>
          <a:p>
            <a:pPr algn="just">
              <a:lnSpc>
                <a:spcPts val="1600"/>
              </a:lnSpc>
              <a:buNone/>
            </a:pPr>
            <a:r>
              <a:rPr lang="en-US" altLang="ja-JP" sz="1050" kern="100">
                <a:solidFill>
                  <a:srgbClr val="FF0000"/>
                </a:solidFill>
                <a:effectLst/>
                <a:latin typeface="+mn-ea"/>
                <a:cs typeface="Arial" panose="020B0604020202020204" pitchFamily="34" charset="0"/>
              </a:rPr>
              <a:t>※</a:t>
            </a:r>
            <a:r>
              <a:rPr lang="ja-JP" altLang="en-US" sz="1050" kern="100">
                <a:solidFill>
                  <a:srgbClr val="FF0000"/>
                </a:solidFill>
                <a:effectLst/>
                <a:latin typeface="+mn-ea"/>
                <a:cs typeface="Arial" panose="020B0604020202020204" pitchFamily="34" charset="0"/>
              </a:rPr>
              <a:t>別ページにまたがる形でも構いません。　以下のスケジュール表を</a:t>
            </a:r>
            <a:r>
              <a:rPr lang="en-US" altLang="ja-JP" sz="1050" kern="100">
                <a:solidFill>
                  <a:srgbClr val="FF0000"/>
                </a:solidFill>
                <a:effectLst/>
                <a:latin typeface="+mn-ea"/>
                <a:cs typeface="Arial" panose="020B0604020202020204" pitchFamily="34" charset="0"/>
              </a:rPr>
              <a:t>2</a:t>
            </a:r>
            <a:r>
              <a:rPr lang="ja-JP" altLang="en-US" sz="1050" kern="100">
                <a:solidFill>
                  <a:srgbClr val="FF0000"/>
                </a:solidFill>
                <a:effectLst/>
                <a:latin typeface="+mn-ea"/>
                <a:cs typeface="Arial" panose="020B0604020202020204" pitchFamily="34" charset="0"/>
              </a:rPr>
              <a:t>回押下いただくと、フォーマットが開きます。</a:t>
            </a:r>
            <a:endParaRPr lang="ja-JP" altLang="ja-JP" sz="1050" kern="100">
              <a:effectLst/>
              <a:latin typeface="+mn-ea"/>
              <a:cs typeface="Arial" panose="020B0604020202020204" pitchFamily="34" charset="0"/>
            </a:endParaRPr>
          </a:p>
        </p:txBody>
      </p:sp>
      <p:graphicFrame>
        <p:nvGraphicFramePr>
          <p:cNvPr id="31" name="オブジェクト 30">
            <a:extLst>
              <a:ext uri="{FF2B5EF4-FFF2-40B4-BE49-F238E27FC236}">
                <a16:creationId xmlns:a16="http://schemas.microsoft.com/office/drawing/2014/main" id="{BC7D11CD-7EA3-32BB-1F71-7049F3EEF027}"/>
              </a:ext>
            </a:extLst>
          </p:cNvPr>
          <p:cNvGraphicFramePr>
            <a:graphicFrameLocks noChangeAspect="1"/>
          </p:cNvGraphicFramePr>
          <p:nvPr>
            <p:extLst>
              <p:ext uri="{D42A27DB-BD31-4B8C-83A1-F6EECF244321}">
                <p14:modId xmlns:p14="http://schemas.microsoft.com/office/powerpoint/2010/main" val="2059689580"/>
              </p:ext>
            </p:extLst>
          </p:nvPr>
        </p:nvGraphicFramePr>
        <p:xfrm>
          <a:off x="578287" y="3544146"/>
          <a:ext cx="7738861" cy="3117712"/>
        </p:xfrm>
        <a:graphic>
          <a:graphicData uri="http://schemas.openxmlformats.org/presentationml/2006/ole">
            <mc:AlternateContent xmlns:mc="http://schemas.openxmlformats.org/markup-compatibility/2006">
              <mc:Choice xmlns:v="urn:schemas-microsoft-com:vml" Requires="v">
                <p:oleObj name="Worksheet" r:id="rId5" imgW="11848961" imgH="4770304" progId="Excel.Sheet.12">
                  <p:embed/>
                </p:oleObj>
              </mc:Choice>
              <mc:Fallback>
                <p:oleObj name="Worksheet" r:id="rId5" imgW="11848961" imgH="4770304" progId="Excel.Sheet.12">
                  <p:embed/>
                  <p:pic>
                    <p:nvPicPr>
                      <p:cNvPr id="31" name="オブジェクト 30">
                        <a:extLst>
                          <a:ext uri="{FF2B5EF4-FFF2-40B4-BE49-F238E27FC236}">
                            <a16:creationId xmlns:a16="http://schemas.microsoft.com/office/drawing/2014/main" id="{BC7D11CD-7EA3-32BB-1F71-7049F3EEF027}"/>
                          </a:ext>
                        </a:extLst>
                      </p:cNvPr>
                      <p:cNvPicPr/>
                      <p:nvPr/>
                    </p:nvPicPr>
                    <p:blipFill>
                      <a:blip r:embed="rId6"/>
                      <a:stretch>
                        <a:fillRect/>
                      </a:stretch>
                    </p:blipFill>
                    <p:spPr>
                      <a:xfrm>
                        <a:off x="578287" y="3544146"/>
                        <a:ext cx="7738861" cy="3117712"/>
                      </a:xfrm>
                      <a:prstGeom prst="rect">
                        <a:avLst/>
                      </a:prstGeom>
                    </p:spPr>
                  </p:pic>
                </p:oleObj>
              </mc:Fallback>
            </mc:AlternateContent>
          </a:graphicData>
        </a:graphic>
      </p:graphicFrame>
    </p:spTree>
    <p:extLst>
      <p:ext uri="{BB962C8B-B14F-4D97-AF65-F5344CB8AC3E}">
        <p14:creationId xmlns:p14="http://schemas.microsoft.com/office/powerpoint/2010/main" val="1637434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70C607-BF41-0175-B5D3-EE4C530FDADC}"/>
            </a:ext>
          </a:extLst>
        </p:cNvPr>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1555F3FF-4EB2-DBEE-3EDF-F4F66CAF5430}"/>
              </a:ext>
            </a:extLst>
          </p:cNvPr>
          <p:cNvGraphicFramePr>
            <a:graphicFrameLocks/>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54" imgH="551" progId="TCLayout.ActiveDocument.1">
                  <p:embed/>
                </p:oleObj>
              </mc:Choice>
              <mc:Fallback>
                <p:oleObj name="think-cellスライド" r:id="rId3" imgW="554" imgH="551" progId="TCLayout.ActiveDocument.1">
                  <p:embed/>
                  <p:pic>
                    <p:nvPicPr>
                      <p:cNvPr id="11" name="think-cell data - do not delete" hidden="1">
                        <a:extLst>
                          <a:ext uri="{FF2B5EF4-FFF2-40B4-BE49-F238E27FC236}">
                            <a16:creationId xmlns:a16="http://schemas.microsoft.com/office/drawing/2014/main" id="{1555F3FF-4EB2-DBEE-3EDF-F4F66CAF543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Slide Number Placeholder 5">
            <a:extLst>
              <a:ext uri="{FF2B5EF4-FFF2-40B4-BE49-F238E27FC236}">
                <a16:creationId xmlns:a16="http://schemas.microsoft.com/office/drawing/2014/main" id="{0D3E6E40-FD81-552F-BBD9-0297AE924533}"/>
              </a:ext>
            </a:extLst>
          </p:cNvPr>
          <p:cNvSpPr>
            <a:spLocks noGrp="1"/>
          </p:cNvSpPr>
          <p:nvPr>
            <p:ph type="sldNum" sz="quarter" idx="4"/>
          </p:nvPr>
        </p:nvSpPr>
        <p:spPr/>
        <p:txBody>
          <a:bodyPr vert="horz" lIns="91440" tIns="45720" rIns="91440" bIns="45720" rtlCol="0" anchor="ctr"/>
          <a:lstStyle>
            <a:lvl1pPr algn="r">
              <a:defRPr sz="1200">
                <a:solidFill>
                  <a:schemeClr val="tx1">
                    <a:lumMod val="50000"/>
                    <a:lumOff val="50000"/>
                  </a:schemeClr>
                </a:solidFill>
              </a:defRPr>
            </a:lvl1pPr>
          </a:lstStyle>
          <a:p>
            <a:fld id="{48F63A3B-78C7-47BE-AE5E-E10140E04643}" type="slidenum">
              <a:rPr lang="en-US" smtClean="0"/>
              <a:pPr/>
              <a:t>3</a:t>
            </a:fld>
            <a:endParaRPr lang="en-US"/>
          </a:p>
        </p:txBody>
      </p:sp>
      <p:grpSp>
        <p:nvGrpSpPr>
          <p:cNvPr id="27" name="グループ化 26">
            <a:extLst>
              <a:ext uri="{FF2B5EF4-FFF2-40B4-BE49-F238E27FC236}">
                <a16:creationId xmlns:a16="http://schemas.microsoft.com/office/drawing/2014/main" id="{376DADB3-1B93-13C6-4A0D-8ABD2BAC30C7}"/>
              </a:ext>
            </a:extLst>
          </p:cNvPr>
          <p:cNvGrpSpPr/>
          <p:nvPr/>
        </p:nvGrpSpPr>
        <p:grpSpPr>
          <a:xfrm>
            <a:off x="354554" y="194552"/>
            <a:ext cx="6561811" cy="384537"/>
            <a:chOff x="354555" y="2674661"/>
            <a:chExt cx="2524364" cy="765927"/>
          </a:xfrm>
        </p:grpSpPr>
        <p:sp>
          <p:nvSpPr>
            <p:cNvPr id="28" name="tc_columnhead">
              <a:extLst>
                <a:ext uri="{FF2B5EF4-FFF2-40B4-BE49-F238E27FC236}">
                  <a16:creationId xmlns:a16="http://schemas.microsoft.com/office/drawing/2014/main" id="{F26A22F4-49F6-CE7C-5745-D8BD1EB860F9}"/>
                </a:ext>
              </a:extLst>
            </p:cNvPr>
            <p:cNvSpPr txBox="1">
              <a:spLocks/>
            </p:cNvSpPr>
            <p:nvPr/>
          </p:nvSpPr>
          <p:spPr>
            <a:xfrm>
              <a:off x="354555" y="2674661"/>
              <a:ext cx="2524364" cy="765927"/>
            </a:xfrm>
            <a:prstGeom prst="leftRightArrow">
              <a:avLst>
                <a:gd name="adj1" fmla="val 100000"/>
                <a:gd name="adj2" fmla="val 0"/>
              </a:avLst>
            </a:prstGeom>
          </p:spPr>
          <p:txBody>
            <a:bodyPr vert="horz" wrap="square" lIns="0" tIns="0" rIns="0" bIns="27000" rtlCol="0" anchor="b">
              <a:spAutoFit/>
            </a:bodyPr>
            <a:lstStyle>
              <a:lvl1pPr marL="0" indent="0" algn="l" defTabSz="914400" rtl="0" eaLnBrk="1" latinLnBrk="0" hangingPunct="1">
                <a:lnSpc>
                  <a:spcPct val="100000"/>
                </a:lnSpc>
                <a:spcBef>
                  <a:spcPts val="0"/>
                </a:spcBef>
                <a:spcAft>
                  <a:spcPts val="110"/>
                </a:spcAft>
                <a:buFont typeface="Arial" panose="020B0604020202020204" pitchFamily="34" charset="0"/>
                <a:buNone/>
                <a:defRPr sz="1800" b="1" kern="1200">
                  <a:solidFill>
                    <a:schemeClr val="accent1"/>
                  </a:solidFill>
                  <a:latin typeface="+mn-lt"/>
                  <a:ea typeface="+mn-ea"/>
                  <a:cs typeface="+mn-cs"/>
                </a:defRPr>
              </a:lvl1pPr>
              <a:lvl2pPr marL="466725" indent="-222250" algn="l" defTabSz="914400" rtl="0" eaLnBrk="1" latinLnBrk="0" hangingPunct="1">
                <a:lnSpc>
                  <a:spcPct val="100000"/>
                </a:lnSpc>
                <a:spcBef>
                  <a:spcPts val="0"/>
                </a:spcBef>
                <a:spcAft>
                  <a:spcPts val="110"/>
                </a:spcAft>
                <a:buFont typeface="Symbol" panose="05050102010706020507" pitchFamily="18" charset="2"/>
                <a:buChar char="-"/>
                <a:defRPr sz="1600" kern="1200">
                  <a:solidFill>
                    <a:schemeClr val="tx1"/>
                  </a:solidFill>
                  <a:latin typeface="+mn-lt"/>
                  <a:ea typeface="+mn-ea"/>
                  <a:cs typeface="+mn-cs"/>
                </a:defRPr>
              </a:lvl2pPr>
              <a:lvl3pPr marL="720725" indent="-217488" algn="l" defTabSz="914400" rtl="0" eaLnBrk="1" latinLnBrk="0" hangingPunct="1">
                <a:lnSpc>
                  <a:spcPct val="100000"/>
                </a:lnSpc>
                <a:spcBef>
                  <a:spcPts val="0"/>
                </a:spcBef>
                <a:spcAft>
                  <a:spcPts val="110"/>
                </a:spcAft>
                <a:buFont typeface="Arial" panose="020B0604020202020204" pitchFamily="34" charset="0"/>
                <a:buChar char="•"/>
                <a:defRPr sz="1600" kern="1200">
                  <a:solidFill>
                    <a:schemeClr val="tx1"/>
                  </a:solidFill>
                  <a:latin typeface="+mn-lt"/>
                  <a:ea typeface="+mn-ea"/>
                  <a:cs typeface="+mn-cs"/>
                </a:defRPr>
              </a:lvl3pPr>
              <a:lvl4pPr marL="900113" indent="-193675" algn="l" defTabSz="914400" rtl="0" eaLnBrk="1" latinLnBrk="0" hangingPunct="1">
                <a:lnSpc>
                  <a:spcPct val="100000"/>
                </a:lnSpc>
                <a:spcBef>
                  <a:spcPts val="0"/>
                </a:spcBef>
                <a:spcAft>
                  <a:spcPts val="110"/>
                </a:spcAft>
                <a:buFont typeface="Arial" panose="020B0604020202020204" pitchFamily="34" charset="0"/>
                <a:buChar char="•"/>
                <a:defRPr sz="1600" kern="1200">
                  <a:solidFill>
                    <a:schemeClr val="tx1"/>
                  </a:solidFill>
                  <a:latin typeface="+mn-lt"/>
                  <a:ea typeface="+mn-ea"/>
                  <a:cs typeface="+mn-cs"/>
                </a:defRPr>
              </a:lvl4pPr>
              <a:lvl5pPr marL="1136650" indent="-185738" algn="l" defTabSz="914400" rtl="0" eaLnBrk="1" latinLnBrk="0" hangingPunct="1">
                <a:lnSpc>
                  <a:spcPct val="100000"/>
                </a:lnSpc>
                <a:spcBef>
                  <a:spcPts val="0"/>
                </a:spcBef>
                <a:spcAft>
                  <a:spcPts val="11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ja-JP" altLang="en-US" sz="1600">
                  <a:solidFill>
                    <a:schemeClr val="tx1"/>
                  </a:solidFill>
                </a:rPr>
                <a:t>これまでの取組実績と今年度実証での検証内容、その後の社会実装</a:t>
              </a:r>
            </a:p>
          </p:txBody>
        </p:sp>
        <p:cxnSp>
          <p:nvCxnSpPr>
            <p:cNvPr id="29" name="tc_columnheadline">
              <a:extLst>
                <a:ext uri="{FF2B5EF4-FFF2-40B4-BE49-F238E27FC236}">
                  <a16:creationId xmlns:a16="http://schemas.microsoft.com/office/drawing/2014/main" id="{87794261-0505-952D-E1AC-B4D986A47058}"/>
                </a:ext>
              </a:extLst>
            </p:cNvPr>
            <p:cNvCxnSpPr>
              <a:cxnSpLocks/>
              <a:stCxn id="28" idx="4"/>
              <a:endCxn id="28" idx="6"/>
            </p:cNvCxnSpPr>
            <p:nvPr/>
          </p:nvCxnSpPr>
          <p:spPr>
            <a:xfrm>
              <a:off x="354555" y="3440588"/>
              <a:ext cx="252436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30" name="テキスト ボックス 29">
            <a:extLst>
              <a:ext uri="{FF2B5EF4-FFF2-40B4-BE49-F238E27FC236}">
                <a16:creationId xmlns:a16="http://schemas.microsoft.com/office/drawing/2014/main" id="{D4253B05-9ECF-F121-EA14-3CC105E2EA2E}"/>
              </a:ext>
            </a:extLst>
          </p:cNvPr>
          <p:cNvSpPr txBox="1"/>
          <p:nvPr/>
        </p:nvSpPr>
        <p:spPr>
          <a:xfrm>
            <a:off x="6099242" y="303125"/>
            <a:ext cx="2690199" cy="272961"/>
          </a:xfrm>
          <a:prstGeom prst="rect">
            <a:avLst/>
          </a:prstGeom>
          <a:noFill/>
        </p:spPr>
        <p:txBody>
          <a:bodyPr wrap="square">
            <a:spAutoFit/>
          </a:bodyPr>
          <a:lstStyle/>
          <a:p>
            <a:pPr algn="just">
              <a:lnSpc>
                <a:spcPts val="1600"/>
              </a:lnSpc>
              <a:buNone/>
            </a:pPr>
            <a:r>
              <a:rPr lang="en-US" altLang="ja-JP" sz="1050" kern="100">
                <a:solidFill>
                  <a:srgbClr val="FF0000"/>
                </a:solidFill>
                <a:effectLst/>
                <a:latin typeface="+mn-ea"/>
                <a:cs typeface="Arial" panose="020B0604020202020204" pitchFamily="34" charset="0"/>
              </a:rPr>
              <a:t>※</a:t>
            </a:r>
            <a:r>
              <a:rPr lang="ja-JP" altLang="en-US" sz="1050" kern="100">
                <a:solidFill>
                  <a:srgbClr val="FF0000"/>
                </a:solidFill>
                <a:effectLst/>
                <a:latin typeface="+mn-ea"/>
                <a:cs typeface="Arial" panose="020B0604020202020204" pitchFamily="34" charset="0"/>
              </a:rPr>
              <a:t>　別ページにまたがる形でも構いません。</a:t>
            </a:r>
            <a:endParaRPr lang="ja-JP" altLang="ja-JP" sz="1050" kern="100">
              <a:effectLst/>
              <a:latin typeface="+mn-ea"/>
              <a:cs typeface="Arial" panose="020B0604020202020204" pitchFamily="34" charset="0"/>
            </a:endParaRPr>
          </a:p>
        </p:txBody>
      </p:sp>
      <p:sp>
        <p:nvSpPr>
          <p:cNvPr id="5" name="テキスト ボックス 4">
            <a:extLst>
              <a:ext uri="{FF2B5EF4-FFF2-40B4-BE49-F238E27FC236}">
                <a16:creationId xmlns:a16="http://schemas.microsoft.com/office/drawing/2014/main" id="{03C68580-23DB-6B41-C01F-957A1BBC5C8A}"/>
              </a:ext>
            </a:extLst>
          </p:cNvPr>
          <p:cNvSpPr txBox="1"/>
          <p:nvPr/>
        </p:nvSpPr>
        <p:spPr>
          <a:xfrm>
            <a:off x="236237" y="684710"/>
            <a:ext cx="8553204" cy="1038746"/>
          </a:xfrm>
          <a:prstGeom prst="rect">
            <a:avLst/>
          </a:prstGeom>
          <a:noFill/>
        </p:spPr>
        <p:txBody>
          <a:bodyPr wrap="square">
            <a:spAutoFit/>
          </a:bodyPr>
          <a:lstStyle/>
          <a:p>
            <a:pPr marL="0" marR="0" lvl="0" indent="0" algn="l" defTabSz="826402" rtl="0" eaLnBrk="1" fontAlgn="auto" latinLnBrk="0" hangingPunct="1">
              <a:lnSpc>
                <a:spcPct val="90000"/>
              </a:lnSpc>
              <a:spcBef>
                <a:spcPts val="904"/>
              </a:spcBef>
              <a:spcAft>
                <a:spcPts val="0"/>
              </a:spcAft>
              <a:buClrTx/>
              <a:buSzTx/>
              <a:buFont typeface="Arial" panose="020B0604020202020204" pitchFamily="34" charset="0"/>
              <a:buNone/>
              <a:tabLst/>
              <a:defRPr/>
            </a:pP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自動運転サービスの社会実装に向け、過去事業でどのような取組が実施されているか。また、その事業において得られた知見と課題についてどのように整理をしているか。さらに、それらを踏まえて本実証において、レベル４自動運転を社会実装する上での実証地域における課題をいかに解決しようとするのか。</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826402" rtl="0" eaLnBrk="1" fontAlgn="auto" latinLnBrk="0" hangingPunct="1">
              <a:lnSpc>
                <a:spcPct val="90000"/>
              </a:lnSpc>
              <a:spcBef>
                <a:spcPts val="904"/>
              </a:spcBef>
              <a:spcAft>
                <a:spcPts val="0"/>
              </a:spcAft>
              <a:buClrTx/>
              <a:buSzTx/>
              <a:buFont typeface="Arial" panose="020B0604020202020204" pitchFamily="34" charset="0"/>
              <a:buNone/>
              <a:tabLst/>
              <a:defRPr/>
            </a:pP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a:solidFill>
                  <a:srgbClr val="FF0000"/>
                </a:solidFill>
                <a:latin typeface="Meiryo UI" panose="020B0604030504040204" pitchFamily="50" charset="-128"/>
                <a:ea typeface="Meiryo UI" panose="020B0604030504040204" pitchFamily="50" charset="-128"/>
              </a:rPr>
              <a:t>応募様式</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「１</a:t>
            </a: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実証の背景、目的及び目標（５）社会実装に向けた今後のロードマップ・取り組みの発展性」で記載の内容を分かりやすく記載しつつ、上記のストーリーラインで示してください。</a:t>
            </a:r>
          </a:p>
        </p:txBody>
      </p:sp>
    </p:spTree>
    <p:extLst>
      <p:ext uri="{BB962C8B-B14F-4D97-AF65-F5344CB8AC3E}">
        <p14:creationId xmlns:p14="http://schemas.microsoft.com/office/powerpoint/2010/main" val="1627855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C6CE3961-995D-D880-B68A-A18F8A2AD348}"/>
              </a:ext>
            </a:extLst>
          </p:cNvPr>
          <p:cNvGraphicFramePr>
            <a:graphicFrameLocks/>
          </p:cNvGraphicFramePr>
          <p:nvPr>
            <p:custDataLst>
              <p:tags r:id="rId1"/>
            </p:custDataLst>
            <p:extLst>
              <p:ext uri="{D42A27DB-BD31-4B8C-83A1-F6EECF244321}">
                <p14:modId xmlns:p14="http://schemas.microsoft.com/office/powerpoint/2010/main" val="8663622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306" imgH="306" progId="TCLayout.ActiveDocument.1">
                  <p:embed/>
                </p:oleObj>
              </mc:Choice>
              <mc:Fallback>
                <p:oleObj name="think-cellスライド" r:id="rId3" imgW="306" imgH="306" progId="TCLayout.ActiveDocument.1">
                  <p:embed/>
                  <p:pic>
                    <p:nvPicPr>
                      <p:cNvPr id="5" name="think-cell data - do not delete" hidden="1">
                        <a:extLst>
                          <a:ext uri="{FF2B5EF4-FFF2-40B4-BE49-F238E27FC236}">
                            <a16:creationId xmlns:a16="http://schemas.microsoft.com/office/drawing/2014/main" id="{C6CE3961-995D-D880-B68A-A18F8A2AD34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8ACDAB98-A275-5593-5CFB-50F73FDC45CA}"/>
              </a:ext>
            </a:extLst>
          </p:cNvPr>
          <p:cNvSpPr>
            <a:spLocks noGrp="1"/>
          </p:cNvSpPr>
          <p:nvPr>
            <p:ph type="title"/>
          </p:nvPr>
        </p:nvSpPr>
        <p:spPr>
          <a:xfrm>
            <a:off x="69231" y="37403"/>
            <a:ext cx="7187603" cy="454171"/>
          </a:xfrm>
        </p:spPr>
        <p:txBody>
          <a:bodyPr vert="horz" rIns="91440">
            <a:normAutofit fontScale="90000"/>
          </a:bodyPr>
          <a:lstStyle/>
          <a:p>
            <a:r>
              <a:rPr kumimoji="1" lang="en-US" altLang="ja-JP"/>
              <a:t>1</a:t>
            </a:r>
            <a:r>
              <a:rPr kumimoji="1" lang="ja-JP" altLang="en-US"/>
              <a:t>枚目の記載内容および粒度感のイメージ</a:t>
            </a:r>
            <a:br>
              <a:rPr kumimoji="1" lang="en-US" altLang="ja-JP"/>
            </a:br>
            <a:r>
              <a:rPr kumimoji="1" lang="zh-TW" altLang="en-US"/>
              <a:t>令和</a:t>
            </a:r>
            <a:r>
              <a:rPr kumimoji="1" lang="en-US" altLang="zh-TW"/>
              <a:t>7</a:t>
            </a:r>
            <a:r>
              <a:rPr kumimoji="1" lang="zh-TW" altLang="en-US"/>
              <a:t>年度実証事業</a:t>
            </a:r>
            <a:r>
              <a:rPr kumimoji="1" lang="ja-JP" altLang="en-US"/>
              <a:t>（</a:t>
            </a:r>
            <a:r>
              <a:rPr kumimoji="1" lang="zh-CN" altLang="en-US"/>
              <a:t>神奈川県横浜市</a:t>
            </a:r>
            <a:r>
              <a:rPr kumimoji="1" lang="ja-JP" altLang="en-US"/>
              <a:t>）</a:t>
            </a:r>
          </a:p>
        </p:txBody>
      </p:sp>
      <p:pic>
        <p:nvPicPr>
          <p:cNvPr id="4" name="図 3" descr="テキスト&#10;&#10;AI 生成コンテンツは誤りを含む可能性があります。">
            <a:extLst>
              <a:ext uri="{FF2B5EF4-FFF2-40B4-BE49-F238E27FC236}">
                <a16:creationId xmlns:a16="http://schemas.microsoft.com/office/drawing/2014/main" id="{7C09D168-40CF-B3C6-9224-1BBA1CF0F4B6}"/>
              </a:ext>
            </a:extLst>
          </p:cNvPr>
          <p:cNvPicPr>
            <a:picLocks noChangeAspect="1"/>
          </p:cNvPicPr>
          <p:nvPr/>
        </p:nvPicPr>
        <p:blipFill>
          <a:blip r:embed="rId5"/>
          <a:stretch>
            <a:fillRect/>
          </a:stretch>
        </p:blipFill>
        <p:spPr>
          <a:xfrm>
            <a:off x="161364" y="513972"/>
            <a:ext cx="8821271" cy="6124701"/>
          </a:xfrm>
          <a:prstGeom prst="rect">
            <a:avLst/>
          </a:prstGeom>
        </p:spPr>
      </p:pic>
      <p:sp>
        <p:nvSpPr>
          <p:cNvPr id="6" name="テキスト ボックス 5">
            <a:extLst>
              <a:ext uri="{FF2B5EF4-FFF2-40B4-BE49-F238E27FC236}">
                <a16:creationId xmlns:a16="http://schemas.microsoft.com/office/drawing/2014/main" id="{48B7CAE0-9EAA-3351-E598-2BB8B61610E5}"/>
              </a:ext>
            </a:extLst>
          </p:cNvPr>
          <p:cNvSpPr txBox="1"/>
          <p:nvPr/>
        </p:nvSpPr>
        <p:spPr>
          <a:xfrm>
            <a:off x="69232" y="6638673"/>
            <a:ext cx="8648521" cy="246221"/>
          </a:xfrm>
          <a:prstGeom prst="rect">
            <a:avLst/>
          </a:prstGeom>
          <a:noFill/>
        </p:spPr>
        <p:txBody>
          <a:bodyPr wrap="none" rtlCol="0">
            <a:spAutoFit/>
          </a:bodyPr>
          <a:lstStyle/>
          <a:p>
            <a:r>
              <a:rPr kumimoji="1" lang="ja-JP" altLang="en-US" sz="1000"/>
              <a:t>出所）</a:t>
            </a:r>
            <a:r>
              <a:rPr kumimoji="1" lang="en-US" altLang="ja-JP" sz="1000"/>
              <a:t>https://pubpjt.mri.co.jp/pjt_related/rcsad-info/eqghpc000000030i-att/20250729rcsad-info_gaiyou_kanagawa_yokohama.pdf</a:t>
            </a:r>
            <a:endParaRPr kumimoji="1" lang="ja-JP" altLang="en-US" sz="1000"/>
          </a:p>
        </p:txBody>
      </p:sp>
      <p:sp>
        <p:nvSpPr>
          <p:cNvPr id="3" name="テキスト ボックス 2">
            <a:extLst>
              <a:ext uri="{FF2B5EF4-FFF2-40B4-BE49-F238E27FC236}">
                <a16:creationId xmlns:a16="http://schemas.microsoft.com/office/drawing/2014/main" id="{F2520227-3F73-3DEF-4B46-5C327B3FCD3C}"/>
              </a:ext>
            </a:extLst>
          </p:cNvPr>
          <p:cNvSpPr txBox="1"/>
          <p:nvPr/>
        </p:nvSpPr>
        <p:spPr>
          <a:xfrm>
            <a:off x="3950709" y="219327"/>
            <a:ext cx="6225702" cy="317459"/>
          </a:xfrm>
          <a:prstGeom prst="rect">
            <a:avLst/>
          </a:prstGeom>
          <a:noFill/>
        </p:spPr>
        <p:txBody>
          <a:bodyPr wrap="square">
            <a:spAutoFit/>
          </a:bodyPr>
          <a:lstStyle/>
          <a:p>
            <a:pPr algn="just">
              <a:lnSpc>
                <a:spcPts val="1600"/>
              </a:lnSpc>
              <a:buNone/>
            </a:pPr>
            <a:r>
              <a:rPr lang="ja-JP" altLang="en-US" sz="2800" b="1" kern="100" dirty="0">
                <a:solidFill>
                  <a:srgbClr val="FF0000"/>
                </a:solidFill>
                <a:effectLst/>
                <a:latin typeface="+mn-ea"/>
                <a:cs typeface="Arial" panose="020B0604020202020204" pitchFamily="34" charset="0"/>
              </a:rPr>
              <a:t>本スライドは削除して提出してください。</a:t>
            </a:r>
            <a:endParaRPr lang="ja-JP" altLang="ja-JP" sz="2800" b="1" kern="100" dirty="0">
              <a:effectLst/>
              <a:latin typeface="+mn-ea"/>
              <a:cs typeface="Arial" panose="020B0604020202020204" pitchFamily="34" charset="0"/>
            </a:endParaRPr>
          </a:p>
        </p:txBody>
      </p:sp>
    </p:spTree>
    <p:extLst>
      <p:ext uri="{BB962C8B-B14F-4D97-AF65-F5344CB8AC3E}">
        <p14:creationId xmlns:p14="http://schemas.microsoft.com/office/powerpoint/2010/main" val="35947488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32687&quot;&gt;&lt;version val=&quot;38604&quot;/&gt;&lt;CPresentation id=&quot;1&quot;&gt;&lt;m_precDefaultOrdinal&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Ordinal&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Percent&gt;&lt;m_precDefaultDate&gt;&lt;m_yearfmt&gt;&lt;begin val=&quot;0&quot;/&gt;&lt;end val=&quot;4&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1&quot;/&gt;&lt;m_eweekdayFirstOfWorkweek val=&quot;2&quot;/&gt;&lt;m_eweekdayFirstOfWeekend val=&quot;7&quot;/&gt;&lt;/CPresentation&gt;&lt;/root&gt;"/>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2013 - 2022 テーマ">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ユーザー定義 2">
      <a:majorFont>
        <a:latin typeface="Meiryo UI"/>
        <a:ea typeface="Meiryo UI"/>
        <a:cs typeface=""/>
      </a:majorFont>
      <a:minorFont>
        <a:latin typeface="Meiryo UI"/>
        <a:ea typeface="Meiryo UI"/>
        <a:cs typeface=""/>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599</Words>
  <Application>Microsoft Office PowerPoint</Application>
  <PresentationFormat>画面に合わせる (4:3)</PresentationFormat>
  <Paragraphs>48</Paragraphs>
  <Slides>4</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1</vt:i4>
      </vt:variant>
      <vt:variant>
        <vt:lpstr>埋め込まれた OLE サーバー</vt:lpstr>
      </vt:variant>
      <vt:variant>
        <vt:i4>2</vt:i4>
      </vt:variant>
      <vt:variant>
        <vt:lpstr>スライド タイトル</vt:lpstr>
      </vt:variant>
      <vt:variant>
        <vt:i4>4</vt:i4>
      </vt:variant>
    </vt:vector>
  </HeadingPairs>
  <TitlesOfParts>
    <vt:vector size="13" baseType="lpstr">
      <vt:lpstr>Meiryo UI</vt:lpstr>
      <vt:lpstr>メイリオ</vt:lpstr>
      <vt:lpstr>游ゴシック</vt:lpstr>
      <vt:lpstr>游明朝</vt:lpstr>
      <vt:lpstr>Arial</vt:lpstr>
      <vt:lpstr>Symbol</vt:lpstr>
      <vt:lpstr>Office 2013 - 2022 テーマ</vt:lpstr>
      <vt:lpstr>think-cellスライド</vt:lpstr>
      <vt:lpstr>Worksheet</vt:lpstr>
      <vt:lpstr>（ここに実証テーマ・タイトルを入力下さい。）</vt:lpstr>
      <vt:lpstr>PowerPoint プレゼンテーション</vt:lpstr>
      <vt:lpstr>PowerPoint プレゼンテーション</vt:lpstr>
      <vt:lpstr>1枚目の記載内容および粒度感のイメージ 令和7年度実証事業（神奈川県横浜市）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2026-03-06T01:31:51Z</dcterms:created>
  <dcterms:modified xsi:type="dcterms:W3CDTF">2026-03-06T01:31:58Z</dcterms:modified>
</cp:coreProperties>
</file>