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62" r:id="rId1"/>
  </p:sldMasterIdLst>
  <p:notesMasterIdLst>
    <p:notesMasterId r:id="rId12"/>
  </p:notesMasterIdLst>
  <p:sldIdLst>
    <p:sldId id="1227" r:id="rId2"/>
    <p:sldId id="1302" r:id="rId3"/>
    <p:sldId id="1294" r:id="rId4"/>
    <p:sldId id="1300" r:id="rId5"/>
    <p:sldId id="1288" r:id="rId6"/>
    <p:sldId id="1299" r:id="rId7"/>
    <p:sldId id="1287" r:id="rId8"/>
    <p:sldId id="1298" r:id="rId9"/>
    <p:sldId id="1289" r:id="rId10"/>
    <p:sldId id="1301" r:id="rId11"/>
  </p:sldIdLst>
  <p:sldSz cx="9906000" cy="6858000" type="A4"/>
  <p:notesSz cx="6735763" cy="9866313"/>
  <p:custDataLst>
    <p:tags r:id="rId13"/>
  </p:custDataLst>
  <p:defaultTextStyle>
    <a:defPPr>
      <a:defRPr lang="ja-JP"/>
    </a:defPPr>
    <a:lvl1pPr marL="0" algn="l" defTabSz="913880" rtl="0" eaLnBrk="1" latinLnBrk="0" hangingPunct="1">
      <a:defRPr kumimoji="1" lang="ja-JP" altLang="en-US" sz="1400" kern="1200">
        <a:solidFill>
          <a:schemeClr val="tx1"/>
        </a:solidFill>
        <a:latin typeface="+mn-lt"/>
        <a:ea typeface="+mn-ea"/>
        <a:cs typeface="+mn-cs"/>
      </a:defRPr>
    </a:lvl1pPr>
    <a:lvl2pPr marL="456941" algn="l" defTabSz="9138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3880" algn="l" defTabSz="9138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0820" algn="l" defTabSz="9138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7761" algn="l" defTabSz="9138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4700" algn="l" defTabSz="9138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1640" algn="l" defTabSz="9138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8580" algn="l" defTabSz="9138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5521" algn="l" defTabSz="9138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>
          <p15:clr>
            <a:srgbClr val="A4A3A4"/>
          </p15:clr>
        </p15:guide>
        <p15:guide id="3" pos="94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2167"/>
    <a:srgbClr val="E1E4ED"/>
    <a:srgbClr val="FDEADA"/>
    <a:srgbClr val="E6D7D6"/>
    <a:srgbClr val="0070C0"/>
    <a:srgbClr val="FFC000"/>
    <a:srgbClr val="FCEDEC"/>
    <a:srgbClr val="F29F67"/>
    <a:srgbClr val="E46D5F"/>
    <a:srgbClr val="8CA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133EFB-A15C-49EA-B7D0-CDDFA68C5E86}" v="1728" dt="2021-02-10T12:04:32.818"/>
    <p1510:client id="{B0B50DFF-38A6-4D55-ADE8-6A8182690E03}" v="547" dt="2021-02-10T12:00:43.3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1744" autoAdjust="0"/>
  </p:normalViewPr>
  <p:slideViewPr>
    <p:cSldViewPr snapToGrid="0">
      <p:cViewPr varScale="1">
        <p:scale>
          <a:sx n="68" d="100"/>
          <a:sy n="68" d="100"/>
        </p:scale>
        <p:origin x="1388" y="56"/>
      </p:cViewPr>
      <p:guideLst>
        <p:guide orient="horz" pos="2160"/>
        <p:guide pos="3120"/>
        <p:guide pos="94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07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BBCB79B4-05FB-4B0B-8453-BAA7C54A2588}" type="datetimeFigureOut">
              <a:rPr kumimoji="1" lang="ja-JP" altLang="en-US" smtClean="0"/>
              <a:pPr/>
              <a:t>2021/6/15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8500" y="741363"/>
            <a:ext cx="5338763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06C884F1-D850-4AA6-8CF2-7534F1A7E3C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444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88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6941" algn="l" defTabSz="91388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3880" algn="l" defTabSz="91388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0820" algn="l" defTabSz="91388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7761" algn="l" defTabSz="91388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4700" algn="l" defTabSz="91388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1640" algn="l" defTabSz="91388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8580" algn="l" defTabSz="91388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5521" algn="l" defTabSz="91388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2625" y="736600"/>
            <a:ext cx="5299075" cy="36687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884F1-D850-4AA6-8CF2-7534F1A7E3C4}" type="slidenum">
              <a:rPr kumimoji="1" lang="ja-JP" altLang="en-US" smtClean="0"/>
              <a:pPr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7513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10400" y="2781303"/>
            <a:ext cx="9086400" cy="647700"/>
          </a:xfrm>
          <a:prstGeom prst="rect">
            <a:avLst/>
          </a:prstGeom>
          <a:noFill/>
          <a:effectLst/>
        </p:spPr>
        <p:txBody>
          <a:bodyPr lIns="91387" tIns="45694" rIns="91387" bIns="45694" anchor="ctr">
            <a:normAutofit/>
          </a:bodyPr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10400" y="3571203"/>
            <a:ext cx="9086400" cy="307777"/>
          </a:xfrm>
          <a:prstGeom prst="rect">
            <a:avLst/>
          </a:prstGeom>
        </p:spPr>
        <p:txBody>
          <a:bodyPr lIns="91387" tIns="45694" rIns="91387" bIns="45694"/>
          <a:lstStyle>
            <a:lvl1pPr marL="0" indent="0" algn="l">
              <a:buNone/>
              <a:defRPr sz="2000" b="0">
                <a:solidFill>
                  <a:schemeClr val="tx1"/>
                </a:solidFill>
              </a:defRPr>
            </a:lvl1pPr>
            <a:lvl2pPr marL="456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マスタ－ サブタイトルの書式設定</a:t>
            </a:r>
          </a:p>
        </p:txBody>
      </p:sp>
      <p:sp>
        <p:nvSpPr>
          <p:cNvPr id="4" name="Line 4"/>
          <p:cNvSpPr>
            <a:spLocks noChangeShapeType="1"/>
          </p:cNvSpPr>
          <p:nvPr userDrawn="1"/>
        </p:nvSpPr>
        <p:spPr bwMode="gray">
          <a:xfrm>
            <a:off x="410400" y="3443288"/>
            <a:ext cx="9086400" cy="0"/>
          </a:xfrm>
          <a:prstGeom prst="line">
            <a:avLst/>
          </a:prstGeom>
          <a:noFill/>
          <a:ln w="38100">
            <a:solidFill>
              <a:srgbClr val="ACAC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7438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ge_num"/>
          <p:cNvSpPr txBox="1"/>
          <p:nvPr/>
        </p:nvSpPr>
        <p:spPr>
          <a:xfrm>
            <a:off x="4706879" y="6596125"/>
            <a:ext cx="468376" cy="25882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7" tIns="45694" rIns="91387" bIns="45694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latin typeface="Arial" charset="0"/>
                <a:ea typeface="ＭＳ Ｐゴシック" charset="-128"/>
              </a:defRPr>
            </a:lvl1pPr>
            <a:lvl2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2pPr>
            <a:lvl3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3pPr>
            <a:lvl4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4pPr>
            <a:lvl5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5pPr>
            <a:lvl6pPr>
              <a:defRPr sz="1400">
                <a:latin typeface="ＭＳ Ｐゴシック" charset="-128"/>
                <a:ea typeface="ＭＳ Ｐゴシック" charset="-128"/>
              </a:defRPr>
            </a:lvl6pPr>
            <a:lvl7pPr>
              <a:defRPr sz="1400">
                <a:latin typeface="ＭＳ Ｐゴシック" charset="-128"/>
                <a:ea typeface="ＭＳ Ｐゴシック" charset="-128"/>
              </a:defRPr>
            </a:lvl7pPr>
            <a:lvl8pPr>
              <a:defRPr sz="1400">
                <a:latin typeface="ＭＳ Ｐゴシック" charset="-128"/>
                <a:ea typeface="ＭＳ Ｐゴシック" charset="-128"/>
              </a:defRPr>
            </a:lvl8pPr>
            <a:lvl9pPr>
              <a:defRPr sz="1400">
                <a:latin typeface="ＭＳ Ｐゴシック" charset="-128"/>
                <a:ea typeface="ＭＳ Ｐゴシック" charset="-128"/>
              </a:defRPr>
            </a:lvl9pPr>
          </a:lstStyle>
          <a:p>
            <a:pPr lvl="0" algn="ctr"/>
            <a:fld id="{AB47E478-DBB3-43BC-A738-41880CA68C90}" type="slidenum">
              <a:rPr lang="ja-JP" altLang="en-US" sz="1200" baseline="0" smtClean="0">
                <a:latin typeface="+mn-lt"/>
                <a:ea typeface="+mn-ea"/>
                <a:sym typeface="Arial"/>
              </a:rPr>
              <a:pPr lvl="0" algn="ctr"/>
              <a:t>‹#›</a:t>
            </a:fld>
            <a:endParaRPr lang="ja-JP" altLang="en-US" sz="1200" baseline="0">
              <a:latin typeface="+mn-lt"/>
              <a:ea typeface="+mn-ea"/>
              <a:sym typeface="Arial"/>
            </a:endParaRP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0"/>
          </p:nvPr>
        </p:nvSpPr>
        <p:spPr>
          <a:xfrm>
            <a:off x="410400" y="982803"/>
            <a:ext cx="9086400" cy="1515800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ja-JP" altLang="en-US" dirty="0" smtClean="0"/>
            </a:lvl1pPr>
            <a:lvl2pPr>
              <a:defRPr lang="ja-JP" altLang="en-US" dirty="0" smtClean="0"/>
            </a:lvl2pPr>
            <a:lvl3pPr>
              <a:defRPr lang="ja-JP" altLang="en-US" dirty="0" smtClean="0"/>
            </a:lvl3pPr>
            <a:lvl4pPr>
              <a:defRPr lang="ja-JP" altLang="en-US" dirty="0" smtClean="0"/>
            </a:lvl4pPr>
            <a:lvl5pPr>
              <a:defRPr lang="ja-JP" altLang="en-US" dirty="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0" y="212731"/>
            <a:ext cx="9906000" cy="606425"/>
          </a:xfrm>
          <a:prstGeom prst="rect">
            <a:avLst/>
          </a:prstGeom>
        </p:spPr>
        <p:txBody>
          <a:bodyPr lIns="0" tIns="45694" rIns="91387" bIns="45694" anchor="ctr">
            <a:normAutofit/>
          </a:bodyPr>
          <a:lstStyle>
            <a:lvl1pPr marL="185632" indent="0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" name="title_line"/>
          <p:cNvSpPr>
            <a:spLocks noChangeShapeType="1"/>
          </p:cNvSpPr>
          <p:nvPr userDrawn="1"/>
        </p:nvSpPr>
        <p:spPr bwMode="gray">
          <a:xfrm>
            <a:off x="-15552" y="819151"/>
            <a:ext cx="9932400" cy="1588"/>
          </a:xfrm>
          <a:prstGeom prst="line">
            <a:avLst/>
          </a:prstGeom>
          <a:noFill/>
          <a:ln w="38100" cmpd="thinThick">
            <a:solidFill>
              <a:srgbClr val="ACAC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lvl="0"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</a:pPr>
            <a:endParaRPr lang="ja-JP" altLang="en-US" sz="1400">
              <a:latin typeface="ＭＳ Ｐゴシック" charset="-128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57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0400" y="2782800"/>
            <a:ext cx="9086400" cy="648000"/>
          </a:xfrm>
          <a:prstGeom prst="rect">
            <a:avLst/>
          </a:prstGeom>
        </p:spPr>
        <p:txBody>
          <a:bodyPr lIns="91387" tIns="45694" rIns="91387" bIns="45694" anchor="ctr">
            <a:normAutofit/>
          </a:bodyPr>
          <a:lstStyle>
            <a:lvl1pPr algn="ctr">
              <a:defRPr sz="2300" b="1" cap="none" baseline="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497600" y="4078803"/>
            <a:ext cx="6912000" cy="215444"/>
          </a:xfrm>
          <a:prstGeom prst="rect">
            <a:avLst/>
          </a:prstGeom>
        </p:spPr>
        <p:txBody>
          <a:bodyPr lIns="91387" tIns="45694" rIns="91387" bIns="45694" anchor="t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694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7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5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7" name="nakah_line"/>
          <p:cNvSpPr>
            <a:spLocks noChangeShapeType="1"/>
          </p:cNvSpPr>
          <p:nvPr userDrawn="1"/>
        </p:nvSpPr>
        <p:spPr bwMode="gray">
          <a:xfrm>
            <a:off x="410400" y="3429003"/>
            <a:ext cx="9086400" cy="1588"/>
          </a:xfrm>
          <a:prstGeom prst="line">
            <a:avLst/>
          </a:prstGeom>
          <a:noFill/>
          <a:ln w="12700">
            <a:solidFill>
              <a:srgbClr val="ACAC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lvl="0"/>
            <a:endParaRPr lang="ja-JP" altLang="en-US"/>
          </a:p>
        </p:txBody>
      </p:sp>
      <p:sp>
        <p:nvSpPr>
          <p:cNvPr id="8" name="nakah_lineup"/>
          <p:cNvSpPr>
            <a:spLocks noChangeShapeType="1"/>
          </p:cNvSpPr>
          <p:nvPr/>
        </p:nvSpPr>
        <p:spPr bwMode="gray">
          <a:xfrm>
            <a:off x="410400" y="2781300"/>
            <a:ext cx="9086400" cy="0"/>
          </a:xfrm>
          <a:prstGeom prst="line">
            <a:avLst/>
          </a:prstGeom>
          <a:noFill/>
          <a:ln w="12700">
            <a:solidFill>
              <a:srgbClr val="ACAC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lvl="0"/>
            <a:endParaRPr lang="ja-JP" altLang="en-US"/>
          </a:p>
        </p:txBody>
      </p:sp>
      <p:sp>
        <p:nvSpPr>
          <p:cNvPr id="9" name="Page_num"/>
          <p:cNvSpPr txBox="1"/>
          <p:nvPr/>
        </p:nvSpPr>
        <p:spPr>
          <a:xfrm>
            <a:off x="4706879" y="6596125"/>
            <a:ext cx="468376" cy="25882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7" tIns="45694" rIns="91387" bIns="45694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 sz="1200" baseline="0"/>
            </a:lvl1pPr>
            <a:lvl2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2pPr>
            <a:lvl3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3pPr>
            <a:lvl4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4pPr>
            <a:lvl5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5pPr>
            <a:lvl6pPr>
              <a:defRPr sz="1400">
                <a:latin typeface="ＭＳ Ｐゴシック" charset="-128"/>
                <a:ea typeface="ＭＳ Ｐゴシック" charset="-128"/>
              </a:defRPr>
            </a:lvl6pPr>
            <a:lvl7pPr>
              <a:defRPr sz="1400">
                <a:latin typeface="ＭＳ Ｐゴシック" charset="-128"/>
                <a:ea typeface="ＭＳ Ｐゴシック" charset="-128"/>
              </a:defRPr>
            </a:lvl7pPr>
            <a:lvl8pPr>
              <a:defRPr sz="1400">
                <a:latin typeface="ＭＳ Ｐゴシック" charset="-128"/>
                <a:ea typeface="ＭＳ Ｐゴシック" charset="-128"/>
              </a:defRPr>
            </a:lvl8pPr>
            <a:lvl9pPr>
              <a:defRPr sz="1400">
                <a:latin typeface="ＭＳ Ｐゴシック" charset="-128"/>
                <a:ea typeface="ＭＳ Ｐゴシック" charset="-128"/>
              </a:defRPr>
            </a:lvl9pPr>
          </a:lstStyle>
          <a:p>
            <a:pPr lvl="0"/>
            <a:fld id="{AB47E478-DBB3-43BC-A738-41880CA68C90}" type="slidenum">
              <a:rPr lang="ja-JP" altLang="en-US" smtClean="0">
                <a:sym typeface="Arial"/>
              </a:rPr>
              <a:pPr lvl="0"/>
              <a:t>‹#›</a:t>
            </a:fld>
            <a:endParaRPr lang="ja-JP" altLang="en-US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28857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212731"/>
            <a:ext cx="9906000" cy="606425"/>
          </a:xfrm>
          <a:prstGeom prst="rect">
            <a:avLst/>
          </a:prstGeom>
        </p:spPr>
        <p:txBody>
          <a:bodyPr lIns="0" tIns="45694" rIns="91387" bIns="45694" anchor="ctr">
            <a:normAutofit/>
          </a:bodyPr>
          <a:lstStyle>
            <a:lvl1pPr marL="185632" indent="0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6" name="title_line"/>
          <p:cNvSpPr>
            <a:spLocks noChangeShapeType="1"/>
          </p:cNvSpPr>
          <p:nvPr/>
        </p:nvSpPr>
        <p:spPr bwMode="gray">
          <a:xfrm>
            <a:off x="-10846" y="835127"/>
            <a:ext cx="9932400" cy="1588"/>
          </a:xfrm>
          <a:prstGeom prst="line">
            <a:avLst/>
          </a:prstGeom>
          <a:noFill/>
          <a:ln w="38100" cmpd="thinThick">
            <a:solidFill>
              <a:srgbClr val="ACAC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lvl="0"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</a:pPr>
            <a:endParaRPr lang="ja-JP" altLang="en-US" sz="1400"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7" name="Page_num"/>
          <p:cNvSpPr txBox="1"/>
          <p:nvPr/>
        </p:nvSpPr>
        <p:spPr>
          <a:xfrm>
            <a:off x="4706879" y="6596125"/>
            <a:ext cx="468376" cy="25882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7" tIns="45694" rIns="91387" bIns="45694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 sz="1200" baseline="0"/>
            </a:lvl1pPr>
            <a:lvl2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2pPr>
            <a:lvl3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3pPr>
            <a:lvl4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4pPr>
            <a:lvl5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5pPr>
            <a:lvl6pPr>
              <a:defRPr sz="1400">
                <a:latin typeface="ＭＳ Ｐゴシック" charset="-128"/>
                <a:ea typeface="ＭＳ Ｐゴシック" charset="-128"/>
              </a:defRPr>
            </a:lvl6pPr>
            <a:lvl7pPr>
              <a:defRPr sz="1400">
                <a:latin typeface="ＭＳ Ｐゴシック" charset="-128"/>
                <a:ea typeface="ＭＳ Ｐゴシック" charset="-128"/>
              </a:defRPr>
            </a:lvl7pPr>
            <a:lvl8pPr>
              <a:defRPr sz="1400">
                <a:latin typeface="ＭＳ Ｐゴシック" charset="-128"/>
                <a:ea typeface="ＭＳ Ｐゴシック" charset="-128"/>
              </a:defRPr>
            </a:lvl8pPr>
            <a:lvl9pPr>
              <a:defRPr sz="1400">
                <a:latin typeface="ＭＳ Ｐゴシック" charset="-128"/>
                <a:ea typeface="ＭＳ Ｐゴシック" charset="-128"/>
              </a:defRPr>
            </a:lvl9pPr>
          </a:lstStyle>
          <a:p>
            <a:pPr lvl="0"/>
            <a:fld id="{AB47E478-DBB3-43BC-A738-41880CA68C90}" type="slidenum">
              <a:rPr lang="ja-JP" altLang="en-US" smtClean="0">
                <a:sym typeface="Arial"/>
              </a:rPr>
              <a:pPr lvl="0"/>
              <a:t>‹#›</a:t>
            </a:fld>
            <a:endParaRPr lang="ja-JP" altLang="en-US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2469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ge_num"/>
          <p:cNvSpPr txBox="1"/>
          <p:nvPr userDrawn="1"/>
        </p:nvSpPr>
        <p:spPr>
          <a:xfrm>
            <a:off x="4706879" y="6596125"/>
            <a:ext cx="468376" cy="25882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87" tIns="45694" rIns="91387" bIns="45694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 sz="1200" baseline="0"/>
            </a:lvl1pPr>
            <a:lvl2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2pPr>
            <a:lvl3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3pPr>
            <a:lvl4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4pPr>
            <a:lvl5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5pPr>
            <a:lvl6pPr>
              <a:defRPr sz="1400">
                <a:latin typeface="ＭＳ Ｐゴシック" charset="-128"/>
                <a:ea typeface="ＭＳ Ｐゴシック" charset="-128"/>
              </a:defRPr>
            </a:lvl6pPr>
            <a:lvl7pPr>
              <a:defRPr sz="1400">
                <a:latin typeface="ＭＳ Ｐゴシック" charset="-128"/>
                <a:ea typeface="ＭＳ Ｐゴシック" charset="-128"/>
              </a:defRPr>
            </a:lvl7pPr>
            <a:lvl8pPr>
              <a:defRPr sz="1400">
                <a:latin typeface="ＭＳ Ｐゴシック" charset="-128"/>
                <a:ea typeface="ＭＳ Ｐゴシック" charset="-128"/>
              </a:defRPr>
            </a:lvl8pPr>
            <a:lvl9pPr>
              <a:defRPr sz="1400">
                <a:latin typeface="ＭＳ Ｐゴシック" charset="-128"/>
                <a:ea typeface="ＭＳ Ｐゴシック" charset="-128"/>
              </a:defRPr>
            </a:lvl9pPr>
          </a:lstStyle>
          <a:p>
            <a:pPr lvl="0"/>
            <a:fld id="{AB47E478-DBB3-43BC-A738-41880CA68C90}" type="slidenum">
              <a:rPr lang="ja-JP" altLang="en-US" smtClean="0">
                <a:sym typeface="Arial"/>
              </a:rPr>
              <a:pPr lvl="0"/>
              <a:t>‹#›</a:t>
            </a:fld>
            <a:endParaRPr lang="ja-JP" altLang="en-US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3231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Line_futta"/>
          <p:cNvSpPr>
            <a:spLocks noChangeShapeType="1"/>
          </p:cNvSpPr>
          <p:nvPr/>
        </p:nvSpPr>
        <p:spPr bwMode="gray">
          <a:xfrm>
            <a:off x="0" y="6591300"/>
            <a:ext cx="9906000" cy="0"/>
          </a:xfrm>
          <a:prstGeom prst="line">
            <a:avLst/>
          </a:prstGeom>
          <a:ln>
            <a:solidFill>
              <a:srgbClr val="ACACAC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387" tIns="45694" rIns="91387" bIns="45694" anchor="ctr"/>
          <a:lstStyle/>
          <a:p>
            <a:pPr lvl="0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0731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</p:sldLayoutIdLst>
  <p:hf hdr="0" ftr="0" dt="0"/>
  <p:txStyles>
    <p:titleStyle>
      <a:lvl1pPr algn="l" defTabSz="913880" rtl="0" eaLnBrk="1" latinLnBrk="0" hangingPunct="1">
        <a:spcBef>
          <a:spcPct val="0"/>
        </a:spcBef>
        <a:buNone/>
        <a:defRPr kumimoji="1" sz="23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3880" rtl="0" eaLnBrk="1" latinLnBrk="0" hangingPunct="1">
        <a:spcBef>
          <a:spcPts val="480"/>
        </a:spcBef>
        <a:buFont typeface="Arial" pitchFamily="34" charset="0"/>
        <a:buNone/>
        <a:defRPr kumimoji="1" lang="ja-JP" altLang="en-US" sz="20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253856" indent="-253856" algn="l" defTabSz="913880" rtl="0" eaLnBrk="1" latinLnBrk="0" hangingPunct="1">
        <a:spcBef>
          <a:spcPts val="480"/>
        </a:spcBef>
        <a:buClr>
          <a:srgbClr val="3E5E84"/>
        </a:buClr>
        <a:buFont typeface="Wingdings" pitchFamily="2" charset="2"/>
        <a:buChar char="n"/>
        <a:defRPr kumimoji="1" lang="ja-JP" altLang="en-US" sz="20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71177" indent="-253856" algn="l" defTabSz="913880" rtl="0" eaLnBrk="1" latinLnBrk="0" hangingPunct="1">
        <a:spcBef>
          <a:spcPts val="432"/>
        </a:spcBef>
        <a:buClr>
          <a:srgbClr val="808080"/>
        </a:buClr>
        <a:buFont typeface="Wingdings" pitchFamily="2" charset="2"/>
        <a:buChar char="n"/>
        <a:defRPr kumimoji="1" lang="ja-JP" altLang="en-US" sz="18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825031" indent="-190393" algn="l" defTabSz="913880" rtl="0" eaLnBrk="1" latinLnBrk="0" hangingPunct="1">
        <a:spcBef>
          <a:spcPts val="336"/>
        </a:spcBef>
        <a:buClr>
          <a:srgbClr val="558C99"/>
        </a:buClr>
        <a:buFont typeface="Wingdings" pitchFamily="2" charset="2"/>
        <a:buChar char="l"/>
        <a:defRPr kumimoji="1" lang="ja-JP" altLang="en-US" sz="14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078886" indent="-190393" algn="l" defTabSz="913880" rtl="0" eaLnBrk="1" latinLnBrk="0" hangingPunct="1">
        <a:spcBef>
          <a:spcPts val="336"/>
        </a:spcBef>
        <a:buClr>
          <a:srgbClr val="C0C0C0"/>
        </a:buClr>
        <a:buFont typeface="Wingdings" pitchFamily="2" charset="2"/>
        <a:buChar char="l"/>
        <a:defRPr kumimoji="1" lang="ja-JP" altLang="en-US" sz="14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3170" indent="-228468" algn="l" defTabSz="91388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110" indent="-228468" algn="l" defTabSz="91388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050" indent="-228468" algn="l" defTabSz="91388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991" indent="-228468" algn="l" defTabSz="91388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8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41" algn="l" defTabSz="91388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80" algn="l" defTabSz="91388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20" algn="l" defTabSz="91388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761" algn="l" defTabSz="91388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700" algn="l" defTabSz="91388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640" algn="l" defTabSz="91388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580" algn="l" defTabSz="91388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521" algn="l" defTabSz="91388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28D7F223-5F21-46FC-9B42-3365794CE35E}"/>
              </a:ext>
            </a:extLst>
          </p:cNvPr>
          <p:cNvSpPr>
            <a:spLocks noChangeArrowheads="1"/>
          </p:cNvSpPr>
          <p:nvPr/>
        </p:nvSpPr>
        <p:spPr bwMode="gray">
          <a:xfrm>
            <a:off x="2398422" y="4581128"/>
            <a:ext cx="511037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800" dirty="0">
                <a:latin typeface="+mj-ea"/>
                <a:ea typeface="+mj-ea"/>
              </a:rPr>
              <a:t>※</a:t>
            </a:r>
            <a:r>
              <a:rPr lang="ja-JP" altLang="en-US" sz="2800" dirty="0">
                <a:latin typeface="+mj-ea"/>
                <a:ea typeface="+mj-ea"/>
              </a:rPr>
              <a:t>提出日（例：令和３年７月１５日）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189A63FF-13EA-4BD5-9CA7-2A7699001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547" y="5240991"/>
            <a:ext cx="628890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ja-JP" sz="2800" dirty="0">
                <a:latin typeface="+mj-ea"/>
              </a:rPr>
              <a:t>※</a:t>
            </a:r>
            <a:r>
              <a:rPr lang="ja-JP" altLang="ja-JP" sz="2800" dirty="0"/>
              <a:t>実証コンソーシアム</a:t>
            </a:r>
            <a:r>
              <a:rPr lang="ja-JP" altLang="en-US" sz="2800" dirty="0"/>
              <a:t>名（ある場合のみ）</a:t>
            </a:r>
            <a:endParaRPr lang="en-US" altLang="ja-JP" sz="2800" dirty="0"/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ja-JP" sz="2800" dirty="0">
                <a:latin typeface="+mj-ea"/>
              </a:rPr>
              <a:t>※</a:t>
            </a:r>
            <a:r>
              <a:rPr lang="ja-JP" altLang="en-US" sz="2800" dirty="0">
                <a:latin typeface="+mj-ea"/>
              </a:rPr>
              <a:t>代表機関名</a:t>
            </a:r>
          </a:p>
        </p:txBody>
      </p:sp>
      <p:sp>
        <p:nvSpPr>
          <p:cNvPr id="12" name="字幕 4">
            <a:extLst>
              <a:ext uri="{FF2B5EF4-FFF2-40B4-BE49-F238E27FC236}">
                <a16:creationId xmlns:a16="http://schemas.microsoft.com/office/drawing/2014/main" id="{B4DD1D57-792D-4EF0-9BAF-44706B4DB0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0400" y="606403"/>
            <a:ext cx="9086400" cy="2462557"/>
          </a:xfrm>
        </p:spPr>
        <p:txBody>
          <a:bodyPr/>
          <a:lstStyle/>
          <a:p>
            <a:pPr algn="ctr"/>
            <a:r>
              <a:rPr lang="ja-JP" altLang="ja-JP" sz="2200" b="1" dirty="0"/>
              <a:t>令和３年度　課題解決型ローカル５Ｇ等の実現に向けた開発実証</a:t>
            </a:r>
            <a:endParaRPr lang="en-US" altLang="ja-JP" sz="2200" dirty="0">
              <a:latin typeface="+mj-ea"/>
              <a:ea typeface="+mj-ea"/>
            </a:endParaRPr>
          </a:p>
          <a:p>
            <a:pPr algn="ctr"/>
            <a:endParaRPr lang="en-US" altLang="ja-JP" sz="2800" dirty="0">
              <a:latin typeface="+mj-ea"/>
              <a:ea typeface="+mj-ea"/>
            </a:endParaRPr>
          </a:p>
          <a:p>
            <a:pPr algn="ctr"/>
            <a:r>
              <a:rPr lang="en-US" altLang="ja-JP" sz="2800" dirty="0">
                <a:latin typeface="+mj-ea"/>
                <a:ea typeface="+mj-ea"/>
              </a:rPr>
              <a:t>※</a:t>
            </a:r>
            <a:r>
              <a:rPr lang="ja-JP" altLang="en-US" sz="2800" dirty="0">
                <a:latin typeface="+mj-ea"/>
                <a:ea typeface="+mj-ea"/>
              </a:rPr>
              <a:t>実証件名</a:t>
            </a:r>
            <a:endParaRPr lang="en-US" altLang="ja-JP" sz="2800" dirty="0">
              <a:latin typeface="+mj-ea"/>
              <a:ea typeface="+mj-ea"/>
            </a:endParaRPr>
          </a:p>
          <a:p>
            <a:pPr algn="ctr"/>
            <a:endParaRPr lang="ja-JP" altLang="en-US" sz="2800" dirty="0">
              <a:latin typeface="+mj-ea"/>
              <a:ea typeface="+mj-ea"/>
            </a:endParaRPr>
          </a:p>
        </p:txBody>
      </p:sp>
      <p:sp>
        <p:nvSpPr>
          <p:cNvPr id="16" name="Line 4">
            <a:extLst>
              <a:ext uri="{FF2B5EF4-FFF2-40B4-BE49-F238E27FC236}">
                <a16:creationId xmlns:a16="http://schemas.microsoft.com/office/drawing/2014/main" id="{A3D9A5FF-8CE7-4FFB-B9E9-DB05D7A0A63C}"/>
              </a:ext>
            </a:extLst>
          </p:cNvPr>
          <p:cNvSpPr>
            <a:spLocks noChangeShapeType="1"/>
          </p:cNvSpPr>
          <p:nvPr/>
        </p:nvSpPr>
        <p:spPr bwMode="gray">
          <a:xfrm>
            <a:off x="410400" y="3443288"/>
            <a:ext cx="9086400" cy="0"/>
          </a:xfrm>
          <a:prstGeom prst="line">
            <a:avLst/>
          </a:prstGeom>
          <a:noFill/>
          <a:ln w="38100">
            <a:solidFill>
              <a:srgbClr val="ACAC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C87E115-225A-4989-B9A9-FFDE1893ADD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055317" y="3690744"/>
            <a:ext cx="179536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800" dirty="0">
                <a:latin typeface="+mj-ea"/>
                <a:ea typeface="+mj-ea"/>
              </a:rPr>
              <a:t>提案書概要</a:t>
            </a:r>
            <a:endParaRPr lang="ja-JP" altLang="ja-JP" sz="2800" dirty="0">
              <a:solidFill>
                <a:srgbClr val="333333"/>
              </a:solidFill>
              <a:latin typeface="+mj-ea"/>
              <a:ea typeface="+mj-ea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8DA579CA-F781-4E13-BC92-27A522D0E6C8}"/>
              </a:ext>
            </a:extLst>
          </p:cNvPr>
          <p:cNvSpPr>
            <a:spLocks noChangeArrowheads="1"/>
          </p:cNvSpPr>
          <p:nvPr/>
        </p:nvSpPr>
        <p:spPr bwMode="gray">
          <a:xfrm>
            <a:off x="9208259" y="11919"/>
            <a:ext cx="57708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dirty="0">
                <a:solidFill>
                  <a:srgbClr val="333333"/>
                </a:solidFill>
                <a:latin typeface="+mj-ea"/>
                <a:ea typeface="+mj-ea"/>
              </a:rPr>
              <a:t>様式</a:t>
            </a:r>
            <a:r>
              <a:rPr lang="en-US" altLang="ja-JP" sz="1800" dirty="0">
                <a:solidFill>
                  <a:srgbClr val="333333"/>
                </a:solidFill>
                <a:latin typeface="+mj-ea"/>
                <a:ea typeface="+mj-ea"/>
              </a:rPr>
              <a:t>3</a:t>
            </a:r>
            <a:endParaRPr lang="ja-JP" altLang="ja-JP" sz="1800" dirty="0">
              <a:solidFill>
                <a:srgbClr val="333333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27860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9A08D30D-CCD8-4EEC-8B0E-91162FBD51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9800" y="819156"/>
            <a:ext cx="9086400" cy="3942105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kumimoji="1" lang="ja-JP" altLang="en-US" dirty="0"/>
              <a:t>掲載内容</a:t>
            </a:r>
            <a:endParaRPr kumimoji="1" lang="en-US" altLang="ja-JP" dirty="0"/>
          </a:p>
          <a:p>
            <a:pPr marL="596756" lvl="1" indent="-342900"/>
            <a:r>
              <a:rPr lang="ja-JP" altLang="en-US" dirty="0"/>
              <a:t>実施体制</a:t>
            </a:r>
            <a:endParaRPr lang="en-US" altLang="ja-JP" dirty="0"/>
          </a:p>
          <a:p>
            <a:pPr marL="1167931" lvl="3" indent="-342900"/>
            <a:r>
              <a:rPr lang="ja-JP" altLang="en-US" dirty="0"/>
              <a:t>体制図を用いて、提案書「</a:t>
            </a:r>
            <a:r>
              <a:rPr lang="en-US" altLang="ja-JP" dirty="0"/>
              <a:t>7. </a:t>
            </a:r>
            <a:r>
              <a:rPr lang="ja-JP" altLang="en-US" dirty="0"/>
              <a:t>実施体制」に記載した実施体制を確認できる実施体制図等（コンソーシアム内の役割分担を含む。）</a:t>
            </a:r>
            <a:r>
              <a:rPr lang="ja-JP" altLang="en-US"/>
              <a:t>を用いて簡潔</a:t>
            </a:r>
            <a:r>
              <a:rPr lang="ja-JP" altLang="en-US" dirty="0"/>
              <a:t>に記載</a:t>
            </a:r>
            <a:endParaRPr lang="en-US" altLang="ja-JP" dirty="0"/>
          </a:p>
          <a:p>
            <a:pPr marL="1167931" lvl="3" indent="-342900"/>
            <a:r>
              <a:rPr lang="ja-JP" altLang="en-US" dirty="0"/>
              <a:t>プロジェクトマネージャー、技術実証担当者、会計処理担当者を明記</a:t>
            </a:r>
            <a:endParaRPr lang="en-US" altLang="ja-JP" dirty="0"/>
          </a:p>
          <a:p>
            <a:pPr marL="596756" lvl="1" indent="-342900"/>
            <a:endParaRPr lang="en-US" altLang="ja-JP" dirty="0"/>
          </a:p>
          <a:p>
            <a:pPr marL="596756" lvl="1" indent="-342900"/>
            <a:r>
              <a:rPr lang="ja-JP" altLang="en-US" dirty="0"/>
              <a:t>スケジュール</a:t>
            </a:r>
            <a:endParaRPr lang="en-US" altLang="ja-JP" dirty="0"/>
          </a:p>
          <a:p>
            <a:pPr marL="1110781" lvl="3" indent="-285750"/>
            <a:r>
              <a:rPr lang="ja-JP" altLang="en-US" dirty="0"/>
              <a:t>線表を用いて、提案書「</a:t>
            </a:r>
            <a:r>
              <a:rPr lang="en-US" altLang="ja-JP" dirty="0"/>
              <a:t>8. </a:t>
            </a:r>
            <a:r>
              <a:rPr lang="ja-JP" altLang="en-US" dirty="0"/>
              <a:t>スケジュール」に記載した内容（免許申請、機器調達、ネットワーク構築、ソリューション開発、接続試験、技術実証、課題実証、報告書作成等）を簡潔に記載</a:t>
            </a:r>
          </a:p>
          <a:p>
            <a:pPr marL="1110781" lvl="3" indent="-285750"/>
            <a:endParaRPr lang="en-US" altLang="ja-JP" dirty="0"/>
          </a:p>
          <a:p>
            <a:pPr marL="914077" lvl="2" indent="-342900"/>
            <a:endParaRPr lang="en-US" altLang="ja-JP" dirty="0"/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kumimoji="1" lang="ja-JP" altLang="en-US" dirty="0"/>
              <a:t>頁数（目安：中表紙除く）：</a:t>
            </a:r>
            <a:endParaRPr kumimoji="1" lang="en-US" altLang="ja-JP" dirty="0"/>
          </a:p>
          <a:p>
            <a:pPr marL="596756" lvl="1" indent="-342900"/>
            <a:r>
              <a:rPr lang="ja-JP" altLang="en-US" dirty="0"/>
              <a:t>１、２枚程度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F1E707C2-90CA-463A-9115-7869A8989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2800" dirty="0"/>
              <a:t>留意事項＜実施体制・スケジュール＞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85029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36FF0B79-123D-48D4-9490-C9FC1CFAF2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0400" y="982803"/>
            <a:ext cx="9086400" cy="4455066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ja-JP" altLang="en-US" dirty="0"/>
              <a:t>提案書の基本構成に従い、</a:t>
            </a:r>
            <a:r>
              <a:rPr lang="ja-JP" altLang="en-US" b="1" u="sng" dirty="0"/>
              <a:t>必ず</a:t>
            </a:r>
            <a:r>
              <a:rPr lang="ja-JP" altLang="en-US" dirty="0"/>
              <a:t>以下の章立てで作成すること。なお、章節を追加することは妨げない。</a:t>
            </a:r>
            <a:endParaRPr lang="en-US" altLang="ja-JP" dirty="0"/>
          </a:p>
          <a:p>
            <a:pPr marL="596756" lvl="1" indent="-342900"/>
            <a:r>
              <a:rPr lang="ja-JP" altLang="en-US" sz="1800" dirty="0"/>
              <a:t>実証環境の構築</a:t>
            </a:r>
            <a:endParaRPr lang="en-US" altLang="ja-JP" sz="1800" dirty="0"/>
          </a:p>
          <a:p>
            <a:pPr marL="596756" lvl="1" indent="-342900"/>
            <a:r>
              <a:rPr lang="ja-JP" altLang="en-US" sz="1800" dirty="0"/>
              <a:t>ローカル５Ｇの電波伝搬特性等に関する技術的検討</a:t>
            </a:r>
            <a:endParaRPr lang="en-US" altLang="ja-JP" sz="1800" dirty="0"/>
          </a:p>
          <a:p>
            <a:pPr marL="596756" lvl="1" indent="-342900"/>
            <a:r>
              <a:rPr lang="ja-JP" altLang="en-US" sz="1800" dirty="0"/>
              <a:t>ローカル５Ｇ活用モデルの創出・実装に関する調査検討</a:t>
            </a:r>
            <a:endParaRPr lang="en-US" altLang="ja-JP" sz="1800" dirty="0"/>
          </a:p>
          <a:p>
            <a:pPr marL="596756" lvl="1" indent="-342900"/>
            <a:r>
              <a:rPr lang="ja-JP" altLang="en-US" sz="1800" dirty="0"/>
              <a:t>実施体制・全体スケジュール</a:t>
            </a:r>
            <a:endParaRPr lang="en-US" altLang="ja-JP" sz="1800" dirty="0"/>
          </a:p>
          <a:p>
            <a:pPr marL="596756" lvl="1" indent="-342900"/>
            <a:endParaRPr lang="en-US" altLang="ja-JP" dirty="0"/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ja-JP" altLang="en-US" dirty="0"/>
              <a:t>各章の記載内容については後述の「留意事項」の頁をそれぞれ参照すること。</a:t>
            </a:r>
            <a:endParaRPr lang="en-US" altLang="ja-JP" dirty="0"/>
          </a:p>
          <a:p>
            <a:pPr marL="342900" indent="-342900">
              <a:buFont typeface="Wingdings" panose="05000000000000000000" pitchFamily="2" charset="2"/>
              <a:buChar char="n"/>
            </a:pPr>
            <a:endParaRPr lang="en-US" altLang="ja-JP" dirty="0"/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ja-JP" dirty="0"/>
              <a:t>10</a:t>
            </a:r>
            <a:r>
              <a:rPr lang="ja-JP" altLang="ja-JP"/>
              <a:t>頁</a:t>
            </a:r>
            <a:r>
              <a:rPr lang="ja-JP" altLang="en-US"/>
              <a:t>程度</a:t>
            </a:r>
            <a:r>
              <a:rPr lang="ja-JP" altLang="ja-JP"/>
              <a:t>（</a:t>
            </a:r>
            <a:r>
              <a:rPr lang="ja-JP" altLang="ja-JP" dirty="0"/>
              <a:t>表紙・目次・中表紙・裏表紙等除く）で記載することとし、</a:t>
            </a:r>
            <a:r>
              <a:rPr lang="ja-JP" altLang="en-US" dirty="0"/>
              <a:t>提案書における主な記載事項を踏まえ、</a:t>
            </a:r>
            <a:r>
              <a:rPr lang="ja-JP" altLang="ja-JP" dirty="0"/>
              <a:t>本書類のみでも提案書の要点・アピールポイント等がわかるようなものとして構成すること。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B1570958-6118-4012-9D3F-6A21F9688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/>
              <a:t>提案書概要の記載について</a:t>
            </a:r>
          </a:p>
        </p:txBody>
      </p:sp>
    </p:spTree>
    <p:extLst>
      <p:ext uri="{BB962C8B-B14F-4D97-AF65-F5344CB8AC3E}">
        <p14:creationId xmlns:p14="http://schemas.microsoft.com/office/powerpoint/2010/main" val="3934963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46DC7E34-3A3B-45BE-93DB-0B8FA4193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9800" y="3060748"/>
            <a:ext cx="9086400" cy="430887"/>
          </a:xfrm>
        </p:spPr>
        <p:txBody>
          <a:bodyPr anchor="ctr"/>
          <a:lstStyle/>
          <a:p>
            <a:pPr algn="ctr"/>
            <a:r>
              <a:rPr lang="ja-JP" altLang="en-US" sz="2800" b="1" dirty="0"/>
              <a:t>実証環境の構築</a:t>
            </a:r>
            <a:endParaRPr kumimoji="1" lang="ja-JP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852364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9A08D30D-CCD8-4EEC-8B0E-91162FBD51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0400" y="982803"/>
            <a:ext cx="9086400" cy="4224233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kumimoji="1" lang="ja-JP" altLang="en-US" dirty="0"/>
              <a:t>掲載内容</a:t>
            </a:r>
            <a:endParaRPr kumimoji="1" lang="en-US" altLang="ja-JP" dirty="0"/>
          </a:p>
          <a:p>
            <a:pPr marL="596756" lvl="1" indent="-342900"/>
            <a:r>
              <a:rPr lang="ja-JP" altLang="en-US" dirty="0"/>
              <a:t>対象周波数帯</a:t>
            </a:r>
            <a:endParaRPr lang="en-US" altLang="ja-JP" dirty="0"/>
          </a:p>
          <a:p>
            <a:pPr marL="596756" lvl="1" indent="-342900"/>
            <a:r>
              <a:rPr lang="ja-JP" altLang="en-US" dirty="0"/>
              <a:t>実施環境</a:t>
            </a:r>
            <a:endParaRPr lang="en-US" altLang="ja-JP" dirty="0"/>
          </a:p>
          <a:p>
            <a:pPr marL="596756" lvl="1" indent="-342900"/>
            <a:r>
              <a:rPr lang="ja-JP" altLang="en-US" dirty="0"/>
              <a:t>ネットワーク・システム構成</a:t>
            </a:r>
            <a:endParaRPr lang="en-US" altLang="ja-JP" dirty="0"/>
          </a:p>
          <a:p>
            <a:pPr marL="1167931" lvl="3" indent="-342900"/>
            <a:r>
              <a:rPr lang="ja-JP" altLang="en-US" sz="1600" dirty="0"/>
              <a:t>実証場所の地図上にローカル５</a:t>
            </a:r>
            <a:r>
              <a:rPr lang="en-US" altLang="ja-JP" sz="1600" dirty="0"/>
              <a:t>G</a:t>
            </a:r>
            <a:r>
              <a:rPr lang="ja-JP" altLang="en-US" sz="1600" dirty="0"/>
              <a:t>のカバーエリアが記載された図を記載</a:t>
            </a:r>
            <a:endParaRPr lang="en-US" altLang="ja-JP" sz="1600" dirty="0"/>
          </a:p>
          <a:p>
            <a:pPr marL="1167931" lvl="3" indent="-342900"/>
            <a:r>
              <a:rPr lang="ja-JP" altLang="en-US" sz="1600" dirty="0"/>
              <a:t>ネットワーク・システムの構成図を用いて簡潔に記載</a:t>
            </a:r>
            <a:endParaRPr lang="en-US" altLang="ja-JP" sz="1600" dirty="0"/>
          </a:p>
          <a:p>
            <a:pPr marL="596756" lvl="1" indent="-342900"/>
            <a:r>
              <a:rPr lang="ja-JP" altLang="en-US" dirty="0"/>
              <a:t>システム機能・性能・要件</a:t>
            </a:r>
            <a:endParaRPr lang="en-US" altLang="ja-JP" dirty="0"/>
          </a:p>
          <a:p>
            <a:pPr marL="596756" lvl="1" indent="-342900"/>
            <a:r>
              <a:rPr lang="ja-JP" altLang="en-US" dirty="0"/>
              <a:t>免許及び各種許認可</a:t>
            </a:r>
            <a:endParaRPr lang="en-US" altLang="ja-JP" dirty="0"/>
          </a:p>
          <a:p>
            <a:pPr marL="596756" lvl="1" indent="-342900"/>
            <a:r>
              <a:rPr lang="ja-JP" altLang="en-US" dirty="0"/>
              <a:t>その他要件</a:t>
            </a:r>
            <a:endParaRPr lang="en-US" altLang="ja-JP" dirty="0"/>
          </a:p>
          <a:p>
            <a:pPr marL="596756" lvl="1" indent="-342900"/>
            <a:endParaRPr lang="en-US" altLang="ja-JP" dirty="0"/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kumimoji="1" lang="ja-JP" altLang="en-US" dirty="0"/>
              <a:t>頁数（目安：中表紙除く）：</a:t>
            </a:r>
            <a:endParaRPr kumimoji="1" lang="en-US" altLang="ja-JP" dirty="0"/>
          </a:p>
          <a:p>
            <a:pPr marL="596756" lvl="1" indent="-342900"/>
            <a:r>
              <a:rPr lang="ja-JP" altLang="en-US" dirty="0"/>
              <a:t>１、２枚程度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F1E707C2-90CA-463A-9115-7869A8989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/>
              <a:t>留意事項＜実証環境の構築＞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16218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46DC7E34-3A3B-45BE-93DB-0B8FA4193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0400" y="3069540"/>
            <a:ext cx="9086400" cy="430887"/>
          </a:xfrm>
        </p:spPr>
        <p:txBody>
          <a:bodyPr anchor="ctr"/>
          <a:lstStyle/>
          <a:p>
            <a:pPr algn="ctr"/>
            <a:r>
              <a:rPr lang="ja-JP" altLang="en-US" sz="2800" b="1" dirty="0"/>
              <a:t>ローカル５Ｇの電波伝搬特性等に関する技術的検討</a:t>
            </a:r>
          </a:p>
        </p:txBody>
      </p:sp>
    </p:spTree>
    <p:extLst>
      <p:ext uri="{BB962C8B-B14F-4D97-AF65-F5344CB8AC3E}">
        <p14:creationId xmlns:p14="http://schemas.microsoft.com/office/powerpoint/2010/main" val="1730154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F1E707C2-90CA-463A-9115-7869A8989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/>
              <a:t>留意事項＜ローカル５Ｇの電波伝搬特性等に関する技術的検討＞</a:t>
            </a:r>
            <a:endParaRPr kumimoji="1" lang="ja-JP" altLang="en-US" sz="2400" dirty="0"/>
          </a:p>
        </p:txBody>
      </p:sp>
      <p:sp>
        <p:nvSpPr>
          <p:cNvPr id="5" name="テキスト プレースホルダー 1">
            <a:extLst>
              <a:ext uri="{FF2B5EF4-FFF2-40B4-BE49-F238E27FC236}">
                <a16:creationId xmlns:a16="http://schemas.microsoft.com/office/drawing/2014/main" id="{02C4B91D-A4F5-4DC7-94C0-9EAB5ECA46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0400" y="982803"/>
            <a:ext cx="9086400" cy="4198585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kumimoji="1" lang="ja-JP" altLang="en-US" dirty="0">
                <a:latin typeface="+mn-ea"/>
              </a:rPr>
              <a:t>掲載内容</a:t>
            </a:r>
            <a:endParaRPr kumimoji="1" lang="en-US" altLang="ja-JP" dirty="0">
              <a:latin typeface="+mn-ea"/>
            </a:endParaRPr>
          </a:p>
          <a:p>
            <a:pPr marL="596756" lvl="1" indent="-342900"/>
            <a:r>
              <a:rPr lang="ja-JP" altLang="en-US" dirty="0">
                <a:latin typeface="+mn-ea"/>
              </a:rPr>
              <a:t>実証概要、実証環境</a:t>
            </a:r>
            <a:endParaRPr lang="en-US" altLang="ja-JP" dirty="0">
              <a:latin typeface="+mn-ea"/>
            </a:endParaRPr>
          </a:p>
          <a:p>
            <a:pPr marL="596756" lvl="1" indent="-342900"/>
            <a:r>
              <a:rPr lang="ja-JP" altLang="en-US" dirty="0">
                <a:latin typeface="+mn-ea"/>
              </a:rPr>
              <a:t>実施内容</a:t>
            </a:r>
            <a:endParaRPr lang="en-US" altLang="ja-JP" dirty="0">
              <a:latin typeface="+mn-ea"/>
            </a:endParaRPr>
          </a:p>
          <a:p>
            <a:pPr marL="914077" lvl="2" indent="-342900"/>
            <a:r>
              <a:rPr lang="ja-JP" altLang="en-US" dirty="0">
                <a:latin typeface="+mn-ea"/>
              </a:rPr>
              <a:t>ローカル５Ｇの電波伝搬特性等の測定</a:t>
            </a:r>
            <a:endParaRPr lang="en-US" altLang="ja-JP" dirty="0">
              <a:latin typeface="+mn-ea"/>
            </a:endParaRPr>
          </a:p>
          <a:p>
            <a:pPr marL="914077" lvl="2" indent="-342900"/>
            <a:r>
              <a:rPr lang="ja-JP" altLang="ja-JP" dirty="0"/>
              <a:t>テーマ別実証</a:t>
            </a:r>
            <a:r>
              <a:rPr lang="ja-JP" altLang="en-US" dirty="0">
                <a:latin typeface="+mn-ea"/>
              </a:rPr>
              <a:t>（</a:t>
            </a:r>
            <a:r>
              <a:rPr lang="en-US" altLang="ja-JP" dirty="0">
                <a:latin typeface="+mn-ea"/>
              </a:rPr>
              <a:t>I</a:t>
            </a:r>
            <a:r>
              <a:rPr lang="ja-JP" altLang="en-US" dirty="0">
                <a:latin typeface="+mn-ea"/>
              </a:rPr>
              <a:t>～</a:t>
            </a:r>
            <a:r>
              <a:rPr lang="en-US" altLang="ja-JP" dirty="0">
                <a:latin typeface="+mn-ea"/>
              </a:rPr>
              <a:t>III</a:t>
            </a:r>
            <a:r>
              <a:rPr lang="ja-JP" altLang="en-US" dirty="0">
                <a:latin typeface="+mn-ea"/>
              </a:rPr>
              <a:t>のうち最低１つの事項）</a:t>
            </a:r>
            <a:endParaRPr lang="en-US" altLang="ja-JP" dirty="0">
              <a:latin typeface="+mn-ea"/>
            </a:endParaRPr>
          </a:p>
          <a:p>
            <a:pPr marL="1167931" lvl="3" indent="-342900"/>
            <a:r>
              <a:rPr lang="en-US" altLang="ja-JP" dirty="0">
                <a:latin typeface="+mn-ea"/>
              </a:rPr>
              <a:t>I.</a:t>
            </a:r>
            <a:r>
              <a:rPr lang="ja-JP" altLang="en-US" dirty="0">
                <a:latin typeface="+mn-ea"/>
              </a:rPr>
              <a:t>電波伝搬モデルの精緻化</a:t>
            </a:r>
            <a:endParaRPr lang="en-US" altLang="ja-JP" dirty="0">
              <a:latin typeface="+mn-ea"/>
            </a:endParaRPr>
          </a:p>
          <a:p>
            <a:pPr marL="1167931" lvl="3" indent="-342900"/>
            <a:r>
              <a:rPr lang="en-US" altLang="ja-JP" dirty="0">
                <a:latin typeface="+mn-ea"/>
              </a:rPr>
              <a:t>II.</a:t>
            </a:r>
            <a:r>
              <a:rPr lang="ja-JP" altLang="en-US" dirty="0">
                <a:latin typeface="+mn-ea"/>
              </a:rPr>
              <a:t>電波反射板によるエリア構築の柔軟化</a:t>
            </a:r>
            <a:endParaRPr lang="en-US" altLang="ja-JP" dirty="0">
              <a:latin typeface="+mn-ea"/>
            </a:endParaRPr>
          </a:p>
          <a:p>
            <a:pPr marL="1167931" lvl="3" indent="-342900"/>
            <a:r>
              <a:rPr lang="en-US" altLang="ja-JP" dirty="0">
                <a:latin typeface="+mn-ea"/>
              </a:rPr>
              <a:t>III.</a:t>
            </a:r>
            <a:r>
              <a:rPr lang="ja-JP" altLang="en-US" dirty="0">
                <a:latin typeface="+mn-ea"/>
              </a:rPr>
              <a:t>準同期</a:t>
            </a:r>
            <a:r>
              <a:rPr lang="en-US" altLang="ja-JP" dirty="0">
                <a:latin typeface="+mn-ea"/>
              </a:rPr>
              <a:t>TDD</a:t>
            </a:r>
            <a:r>
              <a:rPr lang="ja-JP" altLang="en-US" dirty="0">
                <a:latin typeface="+mn-ea"/>
              </a:rPr>
              <a:t>の追加パターンの開発</a:t>
            </a:r>
            <a:endParaRPr lang="en-US" altLang="ja-JP" dirty="0">
              <a:latin typeface="+mn-ea"/>
            </a:endParaRPr>
          </a:p>
          <a:p>
            <a:pPr marL="914077" lvl="2" indent="-342900"/>
            <a:r>
              <a:rPr lang="ja-JP" altLang="en-US" dirty="0">
                <a:latin typeface="+mn-ea"/>
              </a:rPr>
              <a:t>その他のテーマ</a:t>
            </a:r>
            <a:endParaRPr lang="en-US" altLang="ja-JP" dirty="0">
              <a:latin typeface="+mn-ea"/>
            </a:endParaRPr>
          </a:p>
          <a:p>
            <a:pPr marL="914077" lvl="2" indent="-342900"/>
            <a:r>
              <a:rPr lang="ja-JP" altLang="en-US" dirty="0">
                <a:latin typeface="+mn-ea"/>
              </a:rPr>
              <a:t>技術実証における追加提案（任意）</a:t>
            </a:r>
            <a:endParaRPr lang="en-US" altLang="ja-JP" dirty="0">
              <a:latin typeface="+mn-ea"/>
            </a:endParaRPr>
          </a:p>
          <a:p>
            <a:pPr marL="914077" lvl="2" indent="-342900"/>
            <a:endParaRPr lang="en-US" altLang="ja-JP" dirty="0">
              <a:latin typeface="+mn-ea"/>
            </a:endParaRPr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kumimoji="1" lang="ja-JP" altLang="en-US" dirty="0">
                <a:latin typeface="+mn-ea"/>
              </a:rPr>
              <a:t>頁数（目安：中表紙除く）：</a:t>
            </a:r>
            <a:endParaRPr kumimoji="1" lang="en-US" altLang="ja-JP" dirty="0">
              <a:latin typeface="+mn-ea"/>
            </a:endParaRPr>
          </a:p>
          <a:p>
            <a:pPr marL="596756" lvl="1" indent="-342900"/>
            <a:r>
              <a:rPr lang="ja-JP" altLang="en-US" dirty="0">
                <a:latin typeface="+mn-ea"/>
              </a:rPr>
              <a:t>２～４枚程度</a:t>
            </a:r>
          </a:p>
        </p:txBody>
      </p:sp>
    </p:spTree>
    <p:extLst>
      <p:ext uri="{BB962C8B-B14F-4D97-AF65-F5344CB8AC3E}">
        <p14:creationId xmlns:p14="http://schemas.microsoft.com/office/powerpoint/2010/main" val="1387578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46DC7E34-3A3B-45BE-93DB-0B8FA4193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0400" y="3069540"/>
            <a:ext cx="9086400" cy="430887"/>
          </a:xfrm>
        </p:spPr>
        <p:txBody>
          <a:bodyPr anchor="ctr"/>
          <a:lstStyle/>
          <a:p>
            <a:pPr algn="ctr"/>
            <a:r>
              <a:rPr lang="ja-JP" altLang="en-US" sz="2800" b="1" dirty="0"/>
              <a:t>ローカル５Ｇ活用モデルの創出・実装に関する調査検討</a:t>
            </a:r>
            <a:endParaRPr lang="en-US" altLang="ja-JP" sz="2800" b="1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E290ED7-3664-4972-AC24-F09250C20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0414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9A08D30D-CCD8-4EEC-8B0E-91162FBD51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0400" y="982803"/>
            <a:ext cx="9086400" cy="503471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kumimoji="1" lang="ja-JP" altLang="en-US" dirty="0">
                <a:latin typeface="+mn-ea"/>
              </a:rPr>
              <a:t>掲載内容</a:t>
            </a:r>
            <a:endParaRPr kumimoji="1" lang="en-US" altLang="ja-JP" dirty="0">
              <a:latin typeface="+mn-ea"/>
            </a:endParaRPr>
          </a:p>
          <a:p>
            <a:pPr marL="596756" lvl="1" indent="-342900"/>
            <a:r>
              <a:rPr lang="ja-JP" altLang="en-US" dirty="0">
                <a:latin typeface="+mn-ea"/>
              </a:rPr>
              <a:t>実証の目的・狙い</a:t>
            </a:r>
            <a:endParaRPr lang="en-US" altLang="ja-JP" dirty="0">
              <a:latin typeface="+mn-ea"/>
            </a:endParaRPr>
          </a:p>
          <a:p>
            <a:pPr marL="596756" lvl="1" indent="-342900"/>
            <a:r>
              <a:rPr lang="ja-JP" altLang="en-US" dirty="0">
                <a:latin typeface="+mn-ea"/>
              </a:rPr>
              <a:t>実施内容</a:t>
            </a:r>
            <a:endParaRPr lang="en-US" altLang="ja-JP" dirty="0">
              <a:latin typeface="+mn-ea"/>
            </a:endParaRPr>
          </a:p>
          <a:p>
            <a:pPr marL="914077" lvl="2" indent="-342900"/>
            <a:r>
              <a:rPr lang="ja-JP" altLang="en-US" dirty="0">
                <a:latin typeface="+mn-ea"/>
              </a:rPr>
              <a:t>ローカル５Ｇを用いたソリューションの有効性等に関する検証</a:t>
            </a:r>
            <a:endParaRPr lang="en-US" altLang="ja-JP" dirty="0">
              <a:latin typeface="+mn-ea"/>
            </a:endParaRPr>
          </a:p>
          <a:p>
            <a:pPr marL="1167931" lvl="3" indent="-342900"/>
            <a:r>
              <a:rPr lang="ja-JP" altLang="en-US" dirty="0">
                <a:latin typeface="+mn-ea"/>
              </a:rPr>
              <a:t>効果検証</a:t>
            </a:r>
            <a:endParaRPr lang="en-US" altLang="ja-JP" dirty="0">
              <a:latin typeface="+mn-ea"/>
            </a:endParaRPr>
          </a:p>
          <a:p>
            <a:pPr marL="1167931" lvl="3" indent="-342900"/>
            <a:r>
              <a:rPr lang="ja-JP" altLang="en-US" dirty="0">
                <a:latin typeface="+mn-ea"/>
              </a:rPr>
              <a:t>機能検証</a:t>
            </a:r>
            <a:endParaRPr lang="en-US" altLang="ja-JP" dirty="0">
              <a:latin typeface="+mn-ea"/>
            </a:endParaRPr>
          </a:p>
          <a:p>
            <a:pPr marL="1167931" lvl="3" indent="-342900"/>
            <a:r>
              <a:rPr lang="ja-JP" altLang="en-US" dirty="0">
                <a:latin typeface="+mn-ea"/>
              </a:rPr>
              <a:t>運用検証</a:t>
            </a:r>
            <a:endParaRPr lang="en-US" altLang="ja-JP" dirty="0">
              <a:latin typeface="+mn-ea"/>
            </a:endParaRPr>
          </a:p>
          <a:p>
            <a:pPr marL="914077" lvl="2" indent="-342900"/>
            <a:r>
              <a:rPr lang="ja-JP" altLang="ja-JP" dirty="0"/>
              <a:t>ローカル５Ｇを用いたソリューション</a:t>
            </a:r>
            <a:r>
              <a:rPr lang="ja-JP" altLang="en-US" dirty="0">
                <a:latin typeface="+mn-ea"/>
              </a:rPr>
              <a:t>の実装性に関する検証</a:t>
            </a:r>
            <a:endParaRPr lang="en-US" altLang="ja-JP" dirty="0">
              <a:latin typeface="+mn-ea"/>
            </a:endParaRPr>
          </a:p>
          <a:p>
            <a:pPr marL="1167931" lvl="3" indent="-342900"/>
            <a:r>
              <a:rPr lang="ja-JP" altLang="en-US" dirty="0">
                <a:latin typeface="+mn-ea"/>
              </a:rPr>
              <a:t>ローカル５Ｇ活用モデルの構築・検証</a:t>
            </a:r>
            <a:endParaRPr lang="en-US" altLang="ja-JP" dirty="0">
              <a:latin typeface="+mn-ea"/>
            </a:endParaRPr>
          </a:p>
          <a:p>
            <a:pPr marL="1167931" lvl="3" indent="-342900"/>
            <a:r>
              <a:rPr lang="ja-JP" altLang="en-US" dirty="0">
                <a:latin typeface="+mn-ea"/>
              </a:rPr>
              <a:t>普及展開方策の検討</a:t>
            </a:r>
            <a:endParaRPr lang="en-US" altLang="ja-JP" dirty="0">
              <a:latin typeface="+mn-ea"/>
            </a:endParaRPr>
          </a:p>
          <a:p>
            <a:pPr marL="914077" lvl="2" indent="-342900"/>
            <a:r>
              <a:rPr lang="ja-JP" altLang="en-US" dirty="0">
                <a:latin typeface="+mn-ea"/>
              </a:rPr>
              <a:t>ローカル５Ｇの実装に向けた課題の抽出及び解決策の検討</a:t>
            </a:r>
            <a:endParaRPr lang="en-US" altLang="ja-JP" dirty="0">
              <a:latin typeface="+mn-ea"/>
            </a:endParaRPr>
          </a:p>
          <a:p>
            <a:pPr marL="914077" lvl="2" indent="-342900"/>
            <a:r>
              <a:rPr lang="ja-JP" altLang="en-US" dirty="0">
                <a:latin typeface="+mn-ea"/>
              </a:rPr>
              <a:t>ローカル５Ｇの実装シナリオの見直し</a:t>
            </a:r>
            <a:endParaRPr lang="en-US" altLang="ja-JP" dirty="0">
              <a:latin typeface="+mn-ea"/>
            </a:endParaRPr>
          </a:p>
          <a:p>
            <a:pPr marL="914077" lvl="2" indent="-342900"/>
            <a:r>
              <a:rPr lang="ja-JP" altLang="en-US" dirty="0">
                <a:latin typeface="+mn-ea"/>
              </a:rPr>
              <a:t>課題実証における追加提案（任意）</a:t>
            </a:r>
            <a:endParaRPr lang="en-US" altLang="ja-JP" dirty="0">
              <a:latin typeface="+mn-ea"/>
            </a:endParaRPr>
          </a:p>
          <a:p>
            <a:pPr marL="914077" lvl="2" indent="-342900"/>
            <a:endParaRPr lang="en-US" altLang="ja-JP" dirty="0">
              <a:latin typeface="+mn-ea"/>
            </a:endParaRPr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kumimoji="1" lang="ja-JP" altLang="en-US" dirty="0">
                <a:latin typeface="+mn-ea"/>
              </a:rPr>
              <a:t>頁数（目安：中表紙除く）：</a:t>
            </a:r>
            <a:endParaRPr kumimoji="1" lang="en-US" altLang="ja-JP" dirty="0">
              <a:latin typeface="+mn-ea"/>
            </a:endParaRPr>
          </a:p>
          <a:p>
            <a:pPr marL="596756" lvl="1" indent="-342900"/>
            <a:r>
              <a:rPr lang="ja-JP" altLang="en-US" dirty="0">
                <a:latin typeface="+mn-ea"/>
              </a:rPr>
              <a:t>２～４枚程度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F1E707C2-90CA-463A-9115-7869A8989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z="2400" dirty="0"/>
              <a:t>留意事項＜</a:t>
            </a:r>
            <a:r>
              <a:rPr lang="ja-JP" altLang="ja-JP" dirty="0"/>
              <a:t>ローカル５Ｇ活用モデルの創出・実装に関する調査検討</a:t>
            </a:r>
            <a:r>
              <a:rPr lang="ja-JP" altLang="en-US" sz="2400" dirty="0"/>
              <a:t>＞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86291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46DC7E34-3A3B-45BE-93DB-0B8FA4193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0400" y="3069540"/>
            <a:ext cx="9086400" cy="430887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ja-JP" altLang="en-US" sz="2800" b="1" dirty="0"/>
              <a:t>実施体制・全体スケジュール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E290ED7-3664-4972-AC24-F09250C20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88773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LEASENO" val="2011.08"/>
</p:tagLst>
</file>

<file path=ppt/theme/theme1.xml><?xml version="1.0" encoding="utf-8"?>
<a:theme xmlns:a="http://schemas.openxmlformats.org/drawingml/2006/main" name="P03_プレゼン_A4横_日本語版">
  <a:themeElements>
    <a:clrScheme name="newMRI">
      <a:dk1>
        <a:srgbClr val="000000"/>
      </a:dk1>
      <a:lt1>
        <a:srgbClr val="FFFFFF"/>
      </a:lt1>
      <a:dk2>
        <a:srgbClr val="3E5E84"/>
      </a:dk2>
      <a:lt2>
        <a:srgbClr val="E9EDF3"/>
      </a:lt2>
      <a:accent1>
        <a:srgbClr val="96A8C0"/>
      </a:accent1>
      <a:accent2>
        <a:srgbClr val="8AB6C1"/>
      </a:accent2>
      <a:accent3>
        <a:srgbClr val="89B8AA"/>
      </a:accent3>
      <a:accent4>
        <a:srgbClr val="A89FBC"/>
      </a:accent4>
      <a:accent5>
        <a:srgbClr val="C89E28"/>
      </a:accent5>
      <a:accent6>
        <a:srgbClr val="A92C1D"/>
      </a:accent6>
      <a:hlink>
        <a:srgbClr val="3E5E84"/>
      </a:hlink>
      <a:folHlink>
        <a:srgbClr val="D2E8BD"/>
      </a:folHlink>
    </a:clrScheme>
    <a:fontScheme name="MRI_Fo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>
            <a:lumMod val="40000"/>
            <a:lumOff val="60000"/>
          </a:schemeClr>
        </a:solidFill>
        <a:ln w="9525">
          <a:solidFill>
            <a:schemeClr val="tx1"/>
          </a:solidFill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 sz="140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  <a:ln>
          <a:noFill/>
        </a:ln>
      </a:spPr>
      <a:bodyPr wrap="square" lIns="0" tIns="0" rIns="0" bIns="0" rtlCol="0">
        <a:spAutoFit/>
      </a:bodyPr>
      <a:lstStyle>
        <a:defPPr>
          <a:defRPr kumimoji="1" sz="1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P03_プレゼン_A4横_日本語版</Template>
  <TotalTime>0</TotalTime>
  <Words>591</Words>
  <Application>Microsoft Office PowerPoint</Application>
  <PresentationFormat>A4 210 x 297 mm</PresentationFormat>
  <Paragraphs>79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Meiryo UI</vt:lpstr>
      <vt:lpstr>ＭＳ Ｐゴシック</vt:lpstr>
      <vt:lpstr>Arial</vt:lpstr>
      <vt:lpstr>Calibri</vt:lpstr>
      <vt:lpstr>Wingdings</vt:lpstr>
      <vt:lpstr>P03_プレゼン_A4横_日本語版</vt:lpstr>
      <vt:lpstr>PowerPoint プレゼンテーション</vt:lpstr>
      <vt:lpstr>提案書概要の記載について</vt:lpstr>
      <vt:lpstr>PowerPoint プレゼンテーション</vt:lpstr>
      <vt:lpstr>留意事項＜実証環境の構築＞</vt:lpstr>
      <vt:lpstr>PowerPoint プレゼンテーション</vt:lpstr>
      <vt:lpstr>留意事項＜ローカル５Ｇの電波伝搬特性等に関する技術的検討＞</vt:lpstr>
      <vt:lpstr>PowerPoint プレゼンテーション</vt:lpstr>
      <vt:lpstr>留意事項＜ローカル５Ｇ活用モデルの創出・実装に関する調査検討＞</vt:lpstr>
      <vt:lpstr>PowerPoint プレゼンテーション</vt:lpstr>
      <vt:lpstr>留意事項＜実施体制・スケジュール＞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2021-06-15T01:09:10Z</dcterms:created>
  <dcterms:modified xsi:type="dcterms:W3CDTF">2021-06-15T01:09:14Z</dcterms:modified>
</cp:coreProperties>
</file>