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 varScale="1">
        <p:scale>
          <a:sx n="53" d="100"/>
          <a:sy n="53" d="100"/>
        </p:scale>
        <p:origin x="56" y="292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2020/4/7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79388" y="179388"/>
            <a:ext cx="88296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○○○事業</a:t>
            </a:r>
            <a:endParaRPr lang="en-US" altLang="ja-JP" sz="2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予定費用　</a:t>
            </a:r>
            <a:r>
              <a:rPr lang="en-US" altLang="ja-JP" sz="20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en-US" altLang="ja-JP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.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○円</a:t>
            </a:r>
            <a:endParaRPr lang="ja-JP" altLang="en-US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 bwMode="auto">
          <a:xfrm>
            <a:off x="211137" y="1285255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 bwMode="auto">
          <a:xfrm>
            <a:off x="355606" y="3108967"/>
            <a:ext cx="3977967" cy="1343579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テキスト ボックス 24"/>
          <p:cNvSpPr txBox="1">
            <a:spLocks noChangeArrowheads="1"/>
          </p:cNvSpPr>
          <p:nvPr/>
        </p:nvSpPr>
        <p:spPr bwMode="auto">
          <a:xfrm>
            <a:off x="211137" y="995363"/>
            <a:ext cx="4633217" cy="2714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事業の内容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テキスト ボックス 21"/>
          <p:cNvSpPr txBox="1">
            <a:spLocks noChangeArrowheads="1"/>
          </p:cNvSpPr>
          <p:nvPr/>
        </p:nvSpPr>
        <p:spPr bwMode="auto">
          <a:xfrm>
            <a:off x="379413" y="2892543"/>
            <a:ext cx="3506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実施体制（国内及び相手国との連携体制等）</a:t>
            </a: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028576" y="3282107"/>
            <a:ext cx="686600" cy="3270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A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1625262" y="3963109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B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3" name="正方形/長方形 52"/>
          <p:cNvSpPr>
            <a:spLocks noChangeAspect="1"/>
          </p:cNvSpPr>
          <p:nvPr/>
        </p:nvSpPr>
        <p:spPr bwMode="auto">
          <a:xfrm>
            <a:off x="5025008" y="1001713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24"/>
          <p:cNvSpPr txBox="1">
            <a:spLocks noChangeArrowheads="1"/>
          </p:cNvSpPr>
          <p:nvPr/>
        </p:nvSpPr>
        <p:spPr bwMode="auto">
          <a:xfrm>
            <a:off x="5029075" y="995363"/>
            <a:ext cx="4629149" cy="264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事業の特徴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379413" y="1325563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事業概要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 bwMode="auto">
          <a:xfrm>
            <a:off x="5012630" y="1266352"/>
            <a:ext cx="2748681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（１）導入技術概要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8" name="正方形/長方形 4"/>
          <p:cNvSpPr>
            <a:spLocks noChangeArrowheads="1"/>
          </p:cNvSpPr>
          <p:nvPr/>
        </p:nvSpPr>
        <p:spPr bwMode="auto">
          <a:xfrm>
            <a:off x="4988162" y="1542109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 bwMode="auto">
          <a:xfrm>
            <a:off x="5048248" y="2751918"/>
            <a:ext cx="2713063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（２）温室効果ガス排出削減効果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0" name="正方形/長方形 4"/>
          <p:cNvSpPr>
            <a:spLocks noChangeArrowheads="1"/>
          </p:cNvSpPr>
          <p:nvPr/>
        </p:nvSpPr>
        <p:spPr bwMode="auto">
          <a:xfrm>
            <a:off x="5013562" y="303231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 bwMode="auto">
          <a:xfrm>
            <a:off x="5022848" y="4169142"/>
            <a:ext cx="2738464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（３）今後の事業モデルと普及見通し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2" name="正方形/長方形 4"/>
          <p:cNvSpPr>
            <a:spLocks noChangeArrowheads="1"/>
          </p:cNvSpPr>
          <p:nvPr/>
        </p:nvSpPr>
        <p:spPr bwMode="auto">
          <a:xfrm>
            <a:off x="5038962" y="447247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4" name="bk object 16"/>
          <p:cNvSpPr>
            <a:spLocks/>
          </p:cNvSpPr>
          <p:nvPr/>
        </p:nvSpPr>
        <p:spPr bwMode="auto">
          <a:xfrm>
            <a:off x="5169024" y="5445224"/>
            <a:ext cx="1162592" cy="1113789"/>
          </a:xfrm>
          <a:custGeom>
            <a:avLst/>
            <a:gdLst>
              <a:gd name="T0" fmla="*/ 0 w 2021204"/>
              <a:gd name="T1" fmla="*/ 2017911 h 2021205"/>
              <a:gd name="T2" fmla="*/ 2017920 w 2021204"/>
              <a:gd name="T3" fmla="*/ 2017911 h 2021205"/>
              <a:gd name="T4" fmla="*/ 2017920 w 2021204"/>
              <a:gd name="T5" fmla="*/ 0 h 2021205"/>
              <a:gd name="T6" fmla="*/ 0 w 2021204"/>
              <a:gd name="T7" fmla="*/ 0 h 2021205"/>
              <a:gd name="T8" fmla="*/ 0 w 2021204"/>
              <a:gd name="T9" fmla="*/ 2017911 h 2021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1204" h="2021205">
                <a:moveTo>
                  <a:pt x="0" y="2020773"/>
                </a:moveTo>
                <a:lnTo>
                  <a:pt x="2020773" y="2020773"/>
                </a:lnTo>
                <a:lnTo>
                  <a:pt x="2020773" y="0"/>
                </a:lnTo>
                <a:lnTo>
                  <a:pt x="0" y="0"/>
                </a:lnTo>
                <a:lnTo>
                  <a:pt x="0" y="202077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図など</a:t>
            </a:r>
          </a:p>
        </p:txBody>
      </p:sp>
      <p:sp>
        <p:nvSpPr>
          <p:cNvPr id="39" name="正方形/長方形 4"/>
          <p:cNvSpPr>
            <a:spLocks noChangeArrowheads="1"/>
          </p:cNvSpPr>
          <p:nvPr/>
        </p:nvSpPr>
        <p:spPr bwMode="auto">
          <a:xfrm>
            <a:off x="350562" y="1525072"/>
            <a:ext cx="3983011" cy="107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調査国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,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地域：～～～。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調査内容：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事業意義：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日本への裨益：～～～。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 bwMode="auto">
          <a:xfrm>
            <a:off x="2478001" y="3963108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7" name="右矢印 76"/>
          <p:cNvSpPr/>
          <p:nvPr/>
        </p:nvSpPr>
        <p:spPr bwMode="auto">
          <a:xfrm rot="5400000">
            <a:off x="1905929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257256" y="5401953"/>
            <a:ext cx="234601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注意事項</a:t>
            </a:r>
            <a:endParaRPr lang="en-US" altLang="ja-JP" sz="1200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名称と予算金額は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「予定費用」は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数字は半角で入力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フォントは</a:t>
            </a: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MeiryoUI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で統一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テキスト ボックス 8"/>
          <p:cNvSpPr txBox="1">
            <a:spLocks noChangeArrowheads="1"/>
          </p:cNvSpPr>
          <p:nvPr/>
        </p:nvSpPr>
        <p:spPr bwMode="auto">
          <a:xfrm>
            <a:off x="379413" y="4755710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費用内訳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0" name="正方形/長方形 4"/>
          <p:cNvSpPr>
            <a:spLocks noChangeArrowheads="1"/>
          </p:cNvSpPr>
          <p:nvPr/>
        </p:nvSpPr>
        <p:spPr bwMode="auto">
          <a:xfrm>
            <a:off x="353083" y="4963184"/>
            <a:ext cx="3983011" cy="1284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例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人件費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再委託費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一般管理費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テキスト ボックス 8"/>
          <p:cNvSpPr txBox="1">
            <a:spLocks noChangeArrowheads="1"/>
          </p:cNvSpPr>
          <p:nvPr/>
        </p:nvSpPr>
        <p:spPr bwMode="auto">
          <a:xfrm>
            <a:off x="316798" y="3148879"/>
            <a:ext cx="858967" cy="184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（イメージ）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3" name="右矢印 32"/>
          <p:cNvSpPr/>
          <p:nvPr/>
        </p:nvSpPr>
        <p:spPr bwMode="auto">
          <a:xfrm rot="5400000">
            <a:off x="2494256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763452" y="4716804"/>
            <a:ext cx="244482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必要に応じて、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ファイナンスとの連携について記載すること</a:t>
            </a:r>
          </a:p>
        </p:txBody>
      </p:sp>
    </p:spTree>
    <p:extLst>
      <p:ext uri="{BB962C8B-B14F-4D97-AF65-F5344CB8AC3E}">
        <p14:creationId xmlns:p14="http://schemas.microsoft.com/office/powerpoint/2010/main" val="412749129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395</TotalTime>
  <Words>231</Words>
  <Application>Microsoft Office PowerPoint</Application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2018-04-27T03:39:36Z</cp:lastPrinted>
  <dcterms:created xsi:type="dcterms:W3CDTF">2017-03-30T06:50:08Z</dcterms:created>
  <dcterms:modified xsi:type="dcterms:W3CDTF">2020-04-07T00:36:11Z</dcterms:modified>
</cp:coreProperties>
</file>